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32" r:id="rId5"/>
    <p:sldMasterId id="2147483733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</p:sldIdLst>
  <p:sldSz cy="5143500" cx="9144000"/>
  <p:notesSz cx="6858000" cy="9144000"/>
  <p:embeddedFontLst>
    <p:embeddedFont>
      <p:font typeface="DM Sans Medium"/>
      <p:regular r:id="rId30"/>
      <p:bold r:id="rId31"/>
      <p:italic r:id="rId32"/>
      <p:boldItalic r:id="rId33"/>
    </p:embeddedFont>
    <p:embeddedFont>
      <p:font typeface="Crimson Pro Medium"/>
      <p:regular r:id="rId34"/>
      <p:bold r:id="rId35"/>
      <p:italic r:id="rId36"/>
      <p:boldItalic r:id="rId37"/>
    </p:embeddedFont>
    <p:embeddedFont>
      <p:font typeface="Crimson Pro"/>
      <p:regular r:id="rId38"/>
      <p:bold r:id="rId39"/>
      <p:italic r:id="rId40"/>
      <p:boldItalic r:id="rId41"/>
    </p:embeddedFont>
    <p:embeddedFont>
      <p:font typeface="Merriweather"/>
      <p:regular r:id="rId42"/>
      <p:bold r:id="rId43"/>
      <p:italic r:id="rId44"/>
      <p:boldItalic r:id="rId45"/>
    </p:embeddedFont>
    <p:embeddedFont>
      <p:font typeface="DM Sans"/>
      <p:regular r:id="rId46"/>
      <p:bold r:id="rId47"/>
      <p:italic r:id="rId48"/>
      <p:boldItalic r:id="rId49"/>
    </p:embeddedFont>
    <p:embeddedFont>
      <p:font typeface="Space Grotesk"/>
      <p:regular r:id="rId50"/>
      <p:bold r:id="rId5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82834CE7-F299-44AD-8624-64C9EB52EE6D}">
  <a:tblStyle styleId="{82834CE7-F299-44AD-8624-64C9EB52EE6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4B0F2A26-7FB1-4227-88DC-03C48977698B}" styleName="Table_1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CrimsonPro-italic.fntdata"/><Relationship Id="rId42" Type="http://schemas.openxmlformats.org/officeDocument/2006/relationships/font" Target="fonts/Merriweather-regular.fntdata"/><Relationship Id="rId41" Type="http://schemas.openxmlformats.org/officeDocument/2006/relationships/font" Target="fonts/CrimsonPro-boldItalic.fntdata"/><Relationship Id="rId44" Type="http://schemas.openxmlformats.org/officeDocument/2006/relationships/font" Target="fonts/Merriweather-italic.fntdata"/><Relationship Id="rId43" Type="http://schemas.openxmlformats.org/officeDocument/2006/relationships/font" Target="fonts/Merriweather-bold.fntdata"/><Relationship Id="rId46" Type="http://schemas.openxmlformats.org/officeDocument/2006/relationships/font" Target="fonts/DMSans-regular.fntdata"/><Relationship Id="rId45" Type="http://schemas.openxmlformats.org/officeDocument/2006/relationships/font" Target="fonts/Merriweather-boldItalic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48" Type="http://schemas.openxmlformats.org/officeDocument/2006/relationships/font" Target="fonts/DMSans-italic.fntdata"/><Relationship Id="rId47" Type="http://schemas.openxmlformats.org/officeDocument/2006/relationships/font" Target="fonts/DMSans-bold.fntdata"/><Relationship Id="rId49" Type="http://schemas.openxmlformats.org/officeDocument/2006/relationships/font" Target="fonts/DMSans-boldItalic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font" Target="fonts/DMSansMedium-bold.fntdata"/><Relationship Id="rId30" Type="http://schemas.openxmlformats.org/officeDocument/2006/relationships/font" Target="fonts/DMSansMedium-regular.fntdata"/><Relationship Id="rId33" Type="http://schemas.openxmlformats.org/officeDocument/2006/relationships/font" Target="fonts/DMSansMedium-boldItalic.fntdata"/><Relationship Id="rId32" Type="http://schemas.openxmlformats.org/officeDocument/2006/relationships/font" Target="fonts/DMSansMedium-italic.fntdata"/><Relationship Id="rId35" Type="http://schemas.openxmlformats.org/officeDocument/2006/relationships/font" Target="fonts/CrimsonProMedium-bold.fntdata"/><Relationship Id="rId34" Type="http://schemas.openxmlformats.org/officeDocument/2006/relationships/font" Target="fonts/CrimsonProMedium-regular.fntdata"/><Relationship Id="rId37" Type="http://schemas.openxmlformats.org/officeDocument/2006/relationships/font" Target="fonts/CrimsonProMedium-boldItalic.fntdata"/><Relationship Id="rId36" Type="http://schemas.openxmlformats.org/officeDocument/2006/relationships/font" Target="fonts/CrimsonProMedium-italic.fntdata"/><Relationship Id="rId39" Type="http://schemas.openxmlformats.org/officeDocument/2006/relationships/font" Target="fonts/CrimsonPro-bold.fntdata"/><Relationship Id="rId38" Type="http://schemas.openxmlformats.org/officeDocument/2006/relationships/font" Target="fonts/CrimsonPro-regular.fntdata"/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font" Target="fonts/SpaceGrotesk-bold.fntdata"/><Relationship Id="rId50" Type="http://schemas.openxmlformats.org/officeDocument/2006/relationships/font" Target="fonts/SpaceGrotesk-regular.fntdata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g341c9eea7cf_0_5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4" name="Google Shape;744;g341c9eea7cf_0_5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4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g341e0f8c173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6" name="Google Shape;836;g341e0f8c173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2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g351c5b7acc6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4" name="Google Shape;844;g351c5b7acc6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6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g341fb9f106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8" name="Google Shape;858;g341fb9f106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g372d84da774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5" name="Google Shape;865;g372d84da774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g372d84da774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2" name="Google Shape;872;g372d84da774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7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g372d84da774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9" name="Google Shape;879;g372d84da774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4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g351c5b7acc6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6" name="Google Shape;886;g351c5b7acc6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g3529ba7c20e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0" name="Google Shape;900;g3529ba7c20e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5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g372d84da774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7" name="Google Shape;907;g372d84da774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2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g372ec817b4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4" name="Google Shape;914;g372ec817b4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341c9eea7cf_0_7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341c9eea7cf_0_7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9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g372ec817b4a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1" name="Google Shape;921;g372ec817b4a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g372ec817b4a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8" name="Google Shape;928;g372ec817b4a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3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Google Shape;934;g372ec817b4a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5" name="Google Shape;935;g372ec817b4a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g341c9eea7cf_0_7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5" name="Google Shape;765;g341c9eea7cf_0_7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g341c9eea7cf_0_7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9" name="Google Shape;779;g341c9eea7cf_0_7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g341c9eea7cf_0_7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8" name="Google Shape;788;g341c9eea7cf_0_7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0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g372d84da774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2" name="Google Shape;802;g372d84da774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g341c9eea7cf_0_8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0" name="Google Shape;810;g341c9eea7cf_0_8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7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g341e0f8c173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9" name="Google Shape;819;g341e0f8c173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5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g341e0f8c173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7" name="Google Shape;827;g341e0f8c173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" type="title">
  <p:cSld name="TITLE">
    <p:bg>
      <p:bgPr>
        <a:solidFill>
          <a:schemeClr val="lt2"/>
        </a:soli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" name="Google Shape;10;p2"/>
          <p:cNvSpPr txBox="1"/>
          <p:nvPr>
            <p:ph type="title"/>
          </p:nvPr>
        </p:nvSpPr>
        <p:spPr>
          <a:xfrm>
            <a:off x="285750" y="1639500"/>
            <a:ext cx="8572500" cy="186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42750" y="3820125"/>
            <a:ext cx="2148300" cy="55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9pPr>
          </a:lstStyle>
          <a:p/>
        </p:txBody>
      </p:sp>
      <p:sp>
        <p:nvSpPr>
          <p:cNvPr id="12" name="Google Shape;12;p2"/>
          <p:cNvSpPr txBox="1"/>
          <p:nvPr>
            <p:ph idx="3" type="subTitle"/>
          </p:nvPr>
        </p:nvSpPr>
        <p:spPr>
          <a:xfrm>
            <a:off x="6652800" y="3820125"/>
            <a:ext cx="2148300" cy="55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ives &amp; Key Results">
  <p:cSld name="CUSTOM_8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1"/>
          <p:cNvSpPr txBox="1"/>
          <p:nvPr>
            <p:ph type="title"/>
          </p:nvPr>
        </p:nvSpPr>
        <p:spPr>
          <a:xfrm>
            <a:off x="230900" y="457200"/>
            <a:ext cx="7261800" cy="56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9pPr>
          </a:lstStyle>
          <a:p/>
        </p:txBody>
      </p:sp>
      <p:sp>
        <p:nvSpPr>
          <p:cNvPr id="100" name="Google Shape;100;p11"/>
          <p:cNvSpPr/>
          <p:nvPr/>
        </p:nvSpPr>
        <p:spPr>
          <a:xfrm>
            <a:off x="230900" y="1552700"/>
            <a:ext cx="8684400" cy="783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01" name="Google Shape;101;p11"/>
          <p:cNvSpPr/>
          <p:nvPr/>
        </p:nvSpPr>
        <p:spPr>
          <a:xfrm>
            <a:off x="229800" y="2414133"/>
            <a:ext cx="8684400" cy="783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02" name="Google Shape;102;p11"/>
          <p:cNvSpPr/>
          <p:nvPr/>
        </p:nvSpPr>
        <p:spPr>
          <a:xfrm>
            <a:off x="229800" y="3275567"/>
            <a:ext cx="8684400" cy="783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03" name="Google Shape;103;p11"/>
          <p:cNvSpPr/>
          <p:nvPr/>
        </p:nvSpPr>
        <p:spPr>
          <a:xfrm>
            <a:off x="229800" y="4137000"/>
            <a:ext cx="8684400" cy="783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04" name="Google Shape;104;p11"/>
          <p:cNvSpPr txBox="1"/>
          <p:nvPr>
            <p:ph idx="1" type="subTitle"/>
          </p:nvPr>
        </p:nvSpPr>
        <p:spPr>
          <a:xfrm>
            <a:off x="228600" y="1552700"/>
            <a:ext cx="1782300" cy="78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rimson Pro Medium"/>
              <a:buNone/>
              <a:defRPr sz="1800">
                <a:solidFill>
                  <a:schemeClr val="dk2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rimson Pro Medium"/>
              <a:buNone/>
              <a:defRPr sz="1800">
                <a:solidFill>
                  <a:schemeClr val="dk2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rimson Pro Medium"/>
              <a:buNone/>
              <a:defRPr sz="1800">
                <a:solidFill>
                  <a:schemeClr val="dk2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rimson Pro Medium"/>
              <a:buNone/>
              <a:defRPr sz="1800">
                <a:solidFill>
                  <a:schemeClr val="dk2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rimson Pro Medium"/>
              <a:buNone/>
              <a:defRPr sz="1800">
                <a:solidFill>
                  <a:schemeClr val="dk2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rimson Pro Medium"/>
              <a:buNone/>
              <a:defRPr sz="1800">
                <a:solidFill>
                  <a:schemeClr val="dk2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rimson Pro Medium"/>
              <a:buNone/>
              <a:defRPr sz="1800">
                <a:solidFill>
                  <a:schemeClr val="dk2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rimson Pro Medium"/>
              <a:buNone/>
              <a:defRPr sz="1800">
                <a:solidFill>
                  <a:schemeClr val="dk2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rimson Pro Medium"/>
              <a:buNone/>
              <a:defRPr sz="1800">
                <a:solidFill>
                  <a:schemeClr val="dk2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9pPr>
          </a:lstStyle>
          <a:p/>
        </p:txBody>
      </p:sp>
      <p:sp>
        <p:nvSpPr>
          <p:cNvPr id="105" name="Google Shape;105;p11"/>
          <p:cNvSpPr txBox="1"/>
          <p:nvPr>
            <p:ph idx="2" type="subTitle"/>
          </p:nvPr>
        </p:nvSpPr>
        <p:spPr>
          <a:xfrm>
            <a:off x="228600" y="2414138"/>
            <a:ext cx="1782300" cy="78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rimson Pro Medium"/>
              <a:buNone/>
              <a:defRPr sz="1800">
                <a:solidFill>
                  <a:schemeClr val="dk2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rimson Pro Medium"/>
              <a:buNone/>
              <a:defRPr sz="1800">
                <a:solidFill>
                  <a:schemeClr val="dk2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rimson Pro Medium"/>
              <a:buNone/>
              <a:defRPr sz="1800">
                <a:solidFill>
                  <a:schemeClr val="dk2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rimson Pro Medium"/>
              <a:buNone/>
              <a:defRPr sz="1800">
                <a:solidFill>
                  <a:schemeClr val="dk2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rimson Pro Medium"/>
              <a:buNone/>
              <a:defRPr sz="1800">
                <a:solidFill>
                  <a:schemeClr val="dk2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rimson Pro Medium"/>
              <a:buNone/>
              <a:defRPr sz="1800">
                <a:solidFill>
                  <a:schemeClr val="dk2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rimson Pro Medium"/>
              <a:buNone/>
              <a:defRPr sz="1800">
                <a:solidFill>
                  <a:schemeClr val="dk2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rimson Pro Medium"/>
              <a:buNone/>
              <a:defRPr sz="1800">
                <a:solidFill>
                  <a:schemeClr val="dk2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rimson Pro Medium"/>
              <a:buNone/>
              <a:defRPr sz="1800">
                <a:solidFill>
                  <a:schemeClr val="dk2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9pPr>
          </a:lstStyle>
          <a:p/>
        </p:txBody>
      </p:sp>
      <p:sp>
        <p:nvSpPr>
          <p:cNvPr id="106" name="Google Shape;106;p11"/>
          <p:cNvSpPr txBox="1"/>
          <p:nvPr>
            <p:ph idx="3" type="subTitle"/>
          </p:nvPr>
        </p:nvSpPr>
        <p:spPr>
          <a:xfrm>
            <a:off x="228600" y="3275563"/>
            <a:ext cx="1782300" cy="78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rimson Pro Medium"/>
              <a:buNone/>
              <a:defRPr sz="1800">
                <a:solidFill>
                  <a:schemeClr val="dk2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rimson Pro Medium"/>
              <a:buNone/>
              <a:defRPr sz="1800">
                <a:solidFill>
                  <a:schemeClr val="dk2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rimson Pro Medium"/>
              <a:buNone/>
              <a:defRPr sz="1800">
                <a:solidFill>
                  <a:schemeClr val="dk2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rimson Pro Medium"/>
              <a:buNone/>
              <a:defRPr sz="1800">
                <a:solidFill>
                  <a:schemeClr val="dk2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rimson Pro Medium"/>
              <a:buNone/>
              <a:defRPr sz="1800">
                <a:solidFill>
                  <a:schemeClr val="dk2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rimson Pro Medium"/>
              <a:buNone/>
              <a:defRPr sz="1800">
                <a:solidFill>
                  <a:schemeClr val="dk2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rimson Pro Medium"/>
              <a:buNone/>
              <a:defRPr sz="1800">
                <a:solidFill>
                  <a:schemeClr val="dk2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rimson Pro Medium"/>
              <a:buNone/>
              <a:defRPr sz="1800">
                <a:solidFill>
                  <a:schemeClr val="dk2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rimson Pro Medium"/>
              <a:buNone/>
              <a:defRPr sz="1800">
                <a:solidFill>
                  <a:schemeClr val="dk2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9pPr>
          </a:lstStyle>
          <a:p/>
        </p:txBody>
      </p:sp>
      <p:sp>
        <p:nvSpPr>
          <p:cNvPr id="107" name="Google Shape;107;p11"/>
          <p:cNvSpPr txBox="1"/>
          <p:nvPr>
            <p:ph idx="4" type="subTitle"/>
          </p:nvPr>
        </p:nvSpPr>
        <p:spPr>
          <a:xfrm>
            <a:off x="228600" y="4136988"/>
            <a:ext cx="1782300" cy="78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rimson Pro Medium"/>
              <a:buNone/>
              <a:defRPr sz="1800">
                <a:solidFill>
                  <a:schemeClr val="dk2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rimson Pro Medium"/>
              <a:buNone/>
              <a:defRPr sz="1800">
                <a:solidFill>
                  <a:schemeClr val="dk2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rimson Pro Medium"/>
              <a:buNone/>
              <a:defRPr sz="1800">
                <a:solidFill>
                  <a:schemeClr val="dk2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rimson Pro Medium"/>
              <a:buNone/>
              <a:defRPr sz="1800">
                <a:solidFill>
                  <a:schemeClr val="dk2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rimson Pro Medium"/>
              <a:buNone/>
              <a:defRPr sz="1800">
                <a:solidFill>
                  <a:schemeClr val="dk2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rimson Pro Medium"/>
              <a:buNone/>
              <a:defRPr sz="1800">
                <a:solidFill>
                  <a:schemeClr val="dk2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rimson Pro Medium"/>
              <a:buNone/>
              <a:defRPr sz="1800">
                <a:solidFill>
                  <a:schemeClr val="dk2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rimson Pro Medium"/>
              <a:buNone/>
              <a:defRPr sz="1800">
                <a:solidFill>
                  <a:schemeClr val="dk2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rimson Pro Medium"/>
              <a:buNone/>
              <a:defRPr sz="1800">
                <a:solidFill>
                  <a:schemeClr val="dk2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9pPr>
          </a:lstStyle>
          <a:p/>
        </p:txBody>
      </p:sp>
      <p:sp>
        <p:nvSpPr>
          <p:cNvPr id="108" name="Google Shape;108;p11"/>
          <p:cNvSpPr txBox="1"/>
          <p:nvPr>
            <p:ph idx="5" type="body"/>
          </p:nvPr>
        </p:nvSpPr>
        <p:spPr>
          <a:xfrm>
            <a:off x="3940475" y="1552850"/>
            <a:ext cx="4973700" cy="78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>
                <a:solidFill>
                  <a:schemeClr val="dk2"/>
                </a:solidFill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>
                <a:solidFill>
                  <a:schemeClr val="dk2"/>
                </a:solidFill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>
                <a:solidFill>
                  <a:schemeClr val="dk2"/>
                </a:solidFill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>
                <a:solidFill>
                  <a:schemeClr val="dk2"/>
                </a:solidFill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>
                <a:solidFill>
                  <a:schemeClr val="dk2"/>
                </a:solidFill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>
                <a:solidFill>
                  <a:schemeClr val="dk2"/>
                </a:solidFill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>
                <a:solidFill>
                  <a:schemeClr val="dk2"/>
                </a:solidFill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>
                <a:solidFill>
                  <a:schemeClr val="dk2"/>
                </a:solidFill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9" name="Google Shape;109;p11"/>
          <p:cNvSpPr txBox="1"/>
          <p:nvPr>
            <p:ph idx="6" type="body"/>
          </p:nvPr>
        </p:nvSpPr>
        <p:spPr>
          <a:xfrm>
            <a:off x="3940475" y="2414213"/>
            <a:ext cx="4973700" cy="78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>
                <a:solidFill>
                  <a:schemeClr val="dk2"/>
                </a:solidFill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>
                <a:solidFill>
                  <a:schemeClr val="dk2"/>
                </a:solidFill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>
                <a:solidFill>
                  <a:schemeClr val="dk2"/>
                </a:solidFill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>
                <a:solidFill>
                  <a:schemeClr val="dk2"/>
                </a:solidFill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>
                <a:solidFill>
                  <a:schemeClr val="dk2"/>
                </a:solidFill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>
                <a:solidFill>
                  <a:schemeClr val="dk2"/>
                </a:solidFill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>
                <a:solidFill>
                  <a:schemeClr val="dk2"/>
                </a:solidFill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>
                <a:solidFill>
                  <a:schemeClr val="dk2"/>
                </a:solidFill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0" name="Google Shape;110;p11"/>
          <p:cNvSpPr txBox="1"/>
          <p:nvPr>
            <p:ph idx="7" type="body"/>
          </p:nvPr>
        </p:nvSpPr>
        <p:spPr>
          <a:xfrm>
            <a:off x="3940475" y="3275613"/>
            <a:ext cx="4973700" cy="78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>
                <a:solidFill>
                  <a:schemeClr val="dk2"/>
                </a:solidFill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>
                <a:solidFill>
                  <a:schemeClr val="dk2"/>
                </a:solidFill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>
                <a:solidFill>
                  <a:schemeClr val="dk2"/>
                </a:solidFill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>
                <a:solidFill>
                  <a:schemeClr val="dk2"/>
                </a:solidFill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>
                <a:solidFill>
                  <a:schemeClr val="dk2"/>
                </a:solidFill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>
                <a:solidFill>
                  <a:schemeClr val="dk2"/>
                </a:solidFill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>
                <a:solidFill>
                  <a:schemeClr val="dk2"/>
                </a:solidFill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>
                <a:solidFill>
                  <a:schemeClr val="dk2"/>
                </a:solidFill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1" name="Google Shape;111;p11"/>
          <p:cNvSpPr txBox="1"/>
          <p:nvPr>
            <p:ph idx="8" type="body"/>
          </p:nvPr>
        </p:nvSpPr>
        <p:spPr>
          <a:xfrm>
            <a:off x="3940475" y="4137013"/>
            <a:ext cx="4973700" cy="78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>
                <a:solidFill>
                  <a:schemeClr val="dk2"/>
                </a:solidFill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>
                <a:solidFill>
                  <a:schemeClr val="dk2"/>
                </a:solidFill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>
                <a:solidFill>
                  <a:schemeClr val="dk2"/>
                </a:solidFill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>
                <a:solidFill>
                  <a:schemeClr val="dk2"/>
                </a:solidFill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>
                <a:solidFill>
                  <a:schemeClr val="dk2"/>
                </a:solidFill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>
                <a:solidFill>
                  <a:schemeClr val="dk2"/>
                </a:solidFill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>
                <a:solidFill>
                  <a:schemeClr val="dk2"/>
                </a:solidFill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>
                <a:solidFill>
                  <a:schemeClr val="dk2"/>
                </a:solidFill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2" name="Google Shape;112;p11"/>
          <p:cNvSpPr txBox="1"/>
          <p:nvPr>
            <p:ph idx="9" type="subTitle"/>
          </p:nvPr>
        </p:nvSpPr>
        <p:spPr>
          <a:xfrm>
            <a:off x="3205625" y="1552850"/>
            <a:ext cx="714600" cy="78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rimson Pro Medium"/>
              <a:buNone/>
              <a:defRPr sz="1800">
                <a:solidFill>
                  <a:schemeClr val="dk2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rimson Pro Medium"/>
              <a:buNone/>
              <a:defRPr sz="1800">
                <a:solidFill>
                  <a:schemeClr val="dk2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rimson Pro Medium"/>
              <a:buNone/>
              <a:defRPr sz="1800">
                <a:solidFill>
                  <a:schemeClr val="dk2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rimson Pro Medium"/>
              <a:buNone/>
              <a:defRPr sz="1800">
                <a:solidFill>
                  <a:schemeClr val="dk2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rimson Pro Medium"/>
              <a:buNone/>
              <a:defRPr sz="1800">
                <a:solidFill>
                  <a:schemeClr val="dk2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rimson Pro Medium"/>
              <a:buNone/>
              <a:defRPr sz="1800">
                <a:solidFill>
                  <a:schemeClr val="dk2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rimson Pro Medium"/>
              <a:buNone/>
              <a:defRPr sz="1800">
                <a:solidFill>
                  <a:schemeClr val="dk2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rimson Pro Medium"/>
              <a:buNone/>
              <a:defRPr sz="1800">
                <a:solidFill>
                  <a:schemeClr val="dk2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rimson Pro Medium"/>
              <a:buNone/>
              <a:defRPr sz="1800">
                <a:solidFill>
                  <a:schemeClr val="dk2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9pPr>
          </a:lstStyle>
          <a:p/>
        </p:txBody>
      </p:sp>
      <p:sp>
        <p:nvSpPr>
          <p:cNvPr id="113" name="Google Shape;113;p11"/>
          <p:cNvSpPr txBox="1"/>
          <p:nvPr>
            <p:ph idx="13" type="subTitle"/>
          </p:nvPr>
        </p:nvSpPr>
        <p:spPr>
          <a:xfrm>
            <a:off x="3205625" y="2414292"/>
            <a:ext cx="714600" cy="78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rimson Pro Medium"/>
              <a:buNone/>
              <a:defRPr sz="1800">
                <a:solidFill>
                  <a:schemeClr val="dk2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rimson Pro Medium"/>
              <a:buNone/>
              <a:defRPr sz="1800">
                <a:solidFill>
                  <a:schemeClr val="dk2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rimson Pro Medium"/>
              <a:buNone/>
              <a:defRPr sz="1800">
                <a:solidFill>
                  <a:schemeClr val="dk2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rimson Pro Medium"/>
              <a:buNone/>
              <a:defRPr sz="1800">
                <a:solidFill>
                  <a:schemeClr val="dk2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rimson Pro Medium"/>
              <a:buNone/>
              <a:defRPr sz="1800">
                <a:solidFill>
                  <a:schemeClr val="dk2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rimson Pro Medium"/>
              <a:buNone/>
              <a:defRPr sz="1800">
                <a:solidFill>
                  <a:schemeClr val="dk2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rimson Pro Medium"/>
              <a:buNone/>
              <a:defRPr sz="1800">
                <a:solidFill>
                  <a:schemeClr val="dk2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rimson Pro Medium"/>
              <a:buNone/>
              <a:defRPr sz="1800">
                <a:solidFill>
                  <a:schemeClr val="dk2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rimson Pro Medium"/>
              <a:buNone/>
              <a:defRPr sz="1800">
                <a:solidFill>
                  <a:schemeClr val="dk2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9pPr>
          </a:lstStyle>
          <a:p/>
        </p:txBody>
      </p:sp>
      <p:sp>
        <p:nvSpPr>
          <p:cNvPr id="114" name="Google Shape;114;p11"/>
          <p:cNvSpPr txBox="1"/>
          <p:nvPr>
            <p:ph idx="14" type="subTitle"/>
          </p:nvPr>
        </p:nvSpPr>
        <p:spPr>
          <a:xfrm>
            <a:off x="3205625" y="3275721"/>
            <a:ext cx="714600" cy="78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rimson Pro Medium"/>
              <a:buNone/>
              <a:defRPr sz="1800">
                <a:solidFill>
                  <a:schemeClr val="dk2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rimson Pro Medium"/>
              <a:buNone/>
              <a:defRPr sz="1800">
                <a:solidFill>
                  <a:schemeClr val="dk2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rimson Pro Medium"/>
              <a:buNone/>
              <a:defRPr sz="1800">
                <a:solidFill>
                  <a:schemeClr val="dk2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rimson Pro Medium"/>
              <a:buNone/>
              <a:defRPr sz="1800">
                <a:solidFill>
                  <a:schemeClr val="dk2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rimson Pro Medium"/>
              <a:buNone/>
              <a:defRPr sz="1800">
                <a:solidFill>
                  <a:schemeClr val="dk2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rimson Pro Medium"/>
              <a:buNone/>
              <a:defRPr sz="1800">
                <a:solidFill>
                  <a:schemeClr val="dk2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rimson Pro Medium"/>
              <a:buNone/>
              <a:defRPr sz="1800">
                <a:solidFill>
                  <a:schemeClr val="dk2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rimson Pro Medium"/>
              <a:buNone/>
              <a:defRPr sz="1800">
                <a:solidFill>
                  <a:schemeClr val="dk2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rimson Pro Medium"/>
              <a:buNone/>
              <a:defRPr sz="1800">
                <a:solidFill>
                  <a:schemeClr val="dk2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9pPr>
          </a:lstStyle>
          <a:p/>
        </p:txBody>
      </p:sp>
      <p:sp>
        <p:nvSpPr>
          <p:cNvPr id="115" name="Google Shape;115;p11"/>
          <p:cNvSpPr txBox="1"/>
          <p:nvPr>
            <p:ph idx="15" type="subTitle"/>
          </p:nvPr>
        </p:nvSpPr>
        <p:spPr>
          <a:xfrm>
            <a:off x="3205625" y="4137150"/>
            <a:ext cx="714600" cy="78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rimson Pro Medium"/>
              <a:buNone/>
              <a:defRPr sz="1800">
                <a:solidFill>
                  <a:schemeClr val="dk2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rimson Pro Medium"/>
              <a:buNone/>
              <a:defRPr sz="1800">
                <a:solidFill>
                  <a:schemeClr val="dk2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rimson Pro Medium"/>
              <a:buNone/>
              <a:defRPr sz="1800">
                <a:solidFill>
                  <a:schemeClr val="dk2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rimson Pro Medium"/>
              <a:buNone/>
              <a:defRPr sz="1800">
                <a:solidFill>
                  <a:schemeClr val="dk2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rimson Pro Medium"/>
              <a:buNone/>
              <a:defRPr sz="1800">
                <a:solidFill>
                  <a:schemeClr val="dk2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rimson Pro Medium"/>
              <a:buNone/>
              <a:defRPr sz="1800">
                <a:solidFill>
                  <a:schemeClr val="dk2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rimson Pro Medium"/>
              <a:buNone/>
              <a:defRPr sz="1800">
                <a:solidFill>
                  <a:schemeClr val="dk2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rimson Pro Medium"/>
              <a:buNone/>
              <a:defRPr sz="1800">
                <a:solidFill>
                  <a:schemeClr val="dk2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rimson Pro Medium"/>
              <a:buNone/>
              <a:defRPr sz="1800">
                <a:solidFill>
                  <a:schemeClr val="dk2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9pPr>
          </a:lstStyle>
          <a:p/>
        </p:txBody>
      </p:sp>
      <p:sp>
        <p:nvSpPr>
          <p:cNvPr id="116" name="Google Shape;116;p1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Key Takeaway">
  <p:cSld name="CUSTOM_9">
    <p:bg>
      <p:bgPr>
        <a:solidFill>
          <a:schemeClr val="lt1"/>
        </a:solid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2"/>
          <p:cNvSpPr txBox="1"/>
          <p:nvPr>
            <p:ph type="title"/>
          </p:nvPr>
        </p:nvSpPr>
        <p:spPr>
          <a:xfrm>
            <a:off x="230900" y="457200"/>
            <a:ext cx="4406400" cy="56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9pPr>
          </a:lstStyle>
          <a:p/>
        </p:txBody>
      </p:sp>
      <p:sp>
        <p:nvSpPr>
          <p:cNvPr id="119" name="Google Shape;119;p1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rketing Channel Activation">
  <p:cSld name="CUSTOM_9_1">
    <p:bg>
      <p:bgPr>
        <a:solidFill>
          <a:schemeClr val="lt1"/>
        </a:solid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" name="Google Shape;121;p13"/>
          <p:cNvGrpSpPr/>
          <p:nvPr/>
        </p:nvGrpSpPr>
        <p:grpSpPr>
          <a:xfrm>
            <a:off x="4637287" y="1494264"/>
            <a:ext cx="4163582" cy="3311923"/>
            <a:chOff x="376350" y="1494264"/>
            <a:chExt cx="6291300" cy="3311923"/>
          </a:xfrm>
        </p:grpSpPr>
        <p:cxnSp>
          <p:nvCxnSpPr>
            <p:cNvPr id="122" name="Google Shape;122;p13"/>
            <p:cNvCxnSpPr/>
            <p:nvPr/>
          </p:nvCxnSpPr>
          <p:spPr>
            <a:xfrm>
              <a:off x="376350" y="1494264"/>
              <a:ext cx="62913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3" name="Google Shape;123;p13"/>
            <p:cNvCxnSpPr/>
            <p:nvPr/>
          </p:nvCxnSpPr>
          <p:spPr>
            <a:xfrm>
              <a:off x="376350" y="2317875"/>
              <a:ext cx="62913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4" name="Google Shape;124;p13"/>
            <p:cNvCxnSpPr/>
            <p:nvPr/>
          </p:nvCxnSpPr>
          <p:spPr>
            <a:xfrm>
              <a:off x="376350" y="3150225"/>
              <a:ext cx="62913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5" name="Google Shape;125;p13"/>
            <p:cNvCxnSpPr/>
            <p:nvPr/>
          </p:nvCxnSpPr>
          <p:spPr>
            <a:xfrm>
              <a:off x="376350" y="3982575"/>
              <a:ext cx="62913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6" name="Google Shape;126;p13"/>
            <p:cNvCxnSpPr/>
            <p:nvPr/>
          </p:nvCxnSpPr>
          <p:spPr>
            <a:xfrm>
              <a:off x="376350" y="4806186"/>
              <a:ext cx="62913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27" name="Google Shape;127;p13"/>
          <p:cNvSpPr/>
          <p:nvPr/>
        </p:nvSpPr>
        <p:spPr>
          <a:xfrm rot="10800000">
            <a:off x="342900" y="1485525"/>
            <a:ext cx="6358200" cy="3329400"/>
          </a:xfrm>
          <a:prstGeom prst="trapezoid">
            <a:avLst>
              <a:gd fmla="val 57745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28" name="Google Shape;128;p13"/>
          <p:cNvSpPr txBox="1"/>
          <p:nvPr>
            <p:ph type="title"/>
          </p:nvPr>
        </p:nvSpPr>
        <p:spPr>
          <a:xfrm>
            <a:off x="230900" y="457200"/>
            <a:ext cx="4406400" cy="56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9pPr>
          </a:lstStyle>
          <a:p/>
        </p:txBody>
      </p:sp>
      <p:grpSp>
        <p:nvGrpSpPr>
          <p:cNvPr id="129" name="Google Shape;129;p13"/>
          <p:cNvGrpSpPr/>
          <p:nvPr/>
        </p:nvGrpSpPr>
        <p:grpSpPr>
          <a:xfrm>
            <a:off x="342887" y="2317875"/>
            <a:ext cx="5878660" cy="1664700"/>
            <a:chOff x="376350" y="2317875"/>
            <a:chExt cx="5817000" cy="1664700"/>
          </a:xfrm>
        </p:grpSpPr>
        <p:cxnSp>
          <p:nvCxnSpPr>
            <p:cNvPr id="130" name="Google Shape;130;p13"/>
            <p:cNvCxnSpPr/>
            <p:nvPr/>
          </p:nvCxnSpPr>
          <p:spPr>
            <a:xfrm>
              <a:off x="376350" y="2317875"/>
              <a:ext cx="5817000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1" name="Google Shape;131;p13"/>
            <p:cNvCxnSpPr>
              <a:endCxn id="127" idx="1"/>
            </p:cNvCxnSpPr>
            <p:nvPr/>
          </p:nvCxnSpPr>
          <p:spPr>
            <a:xfrm>
              <a:off x="376374" y="3150225"/>
              <a:ext cx="5340300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2" name="Google Shape;132;p13"/>
            <p:cNvCxnSpPr/>
            <p:nvPr/>
          </p:nvCxnSpPr>
          <p:spPr>
            <a:xfrm>
              <a:off x="376350" y="3982575"/>
              <a:ext cx="4865700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33" name="Google Shape;133;p13"/>
          <p:cNvSpPr txBox="1"/>
          <p:nvPr>
            <p:ph idx="1" type="subTitle"/>
          </p:nvPr>
        </p:nvSpPr>
        <p:spPr>
          <a:xfrm>
            <a:off x="2630850" y="1503002"/>
            <a:ext cx="1782300" cy="78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rimson Pro Medium"/>
              <a:buNone/>
              <a:defRPr sz="1800">
                <a:solidFill>
                  <a:schemeClr val="lt1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rimson Pro Medium"/>
              <a:buNone/>
              <a:defRPr sz="1800">
                <a:solidFill>
                  <a:schemeClr val="lt1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rimson Pro Medium"/>
              <a:buNone/>
              <a:defRPr sz="1800">
                <a:solidFill>
                  <a:schemeClr val="lt1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rimson Pro Medium"/>
              <a:buNone/>
              <a:defRPr sz="1800">
                <a:solidFill>
                  <a:schemeClr val="lt1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rimson Pro Medium"/>
              <a:buNone/>
              <a:defRPr sz="1800">
                <a:solidFill>
                  <a:schemeClr val="lt1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rimson Pro Medium"/>
              <a:buNone/>
              <a:defRPr sz="1800">
                <a:solidFill>
                  <a:schemeClr val="lt1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rimson Pro Medium"/>
              <a:buNone/>
              <a:defRPr sz="1800">
                <a:solidFill>
                  <a:schemeClr val="lt1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rimson Pro Medium"/>
              <a:buNone/>
              <a:defRPr sz="1800">
                <a:solidFill>
                  <a:schemeClr val="lt1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rimson Pro Medium"/>
              <a:buNone/>
              <a:defRPr sz="1800">
                <a:solidFill>
                  <a:schemeClr val="lt1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9pPr>
          </a:lstStyle>
          <a:p/>
        </p:txBody>
      </p:sp>
      <p:sp>
        <p:nvSpPr>
          <p:cNvPr id="134" name="Google Shape;134;p13"/>
          <p:cNvSpPr txBox="1"/>
          <p:nvPr>
            <p:ph idx="2" type="subTitle"/>
          </p:nvPr>
        </p:nvSpPr>
        <p:spPr>
          <a:xfrm>
            <a:off x="2630850" y="2359377"/>
            <a:ext cx="1782300" cy="78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rimson Pro Medium"/>
              <a:buNone/>
              <a:defRPr sz="1800">
                <a:solidFill>
                  <a:schemeClr val="lt1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rimson Pro Medium"/>
              <a:buNone/>
              <a:defRPr sz="1800">
                <a:solidFill>
                  <a:schemeClr val="lt1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rimson Pro Medium"/>
              <a:buNone/>
              <a:defRPr sz="1800">
                <a:solidFill>
                  <a:schemeClr val="lt1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rimson Pro Medium"/>
              <a:buNone/>
              <a:defRPr sz="1800">
                <a:solidFill>
                  <a:schemeClr val="lt1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rimson Pro Medium"/>
              <a:buNone/>
              <a:defRPr sz="1800">
                <a:solidFill>
                  <a:schemeClr val="lt1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rimson Pro Medium"/>
              <a:buNone/>
              <a:defRPr sz="1800">
                <a:solidFill>
                  <a:schemeClr val="lt1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rimson Pro Medium"/>
              <a:buNone/>
              <a:defRPr sz="1800">
                <a:solidFill>
                  <a:schemeClr val="lt1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rimson Pro Medium"/>
              <a:buNone/>
              <a:defRPr sz="1800">
                <a:solidFill>
                  <a:schemeClr val="lt1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rimson Pro Medium"/>
              <a:buNone/>
              <a:defRPr sz="1800">
                <a:solidFill>
                  <a:schemeClr val="lt1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9pPr>
          </a:lstStyle>
          <a:p/>
        </p:txBody>
      </p:sp>
      <p:sp>
        <p:nvSpPr>
          <p:cNvPr id="135" name="Google Shape;135;p13"/>
          <p:cNvSpPr txBox="1"/>
          <p:nvPr>
            <p:ph idx="3" type="subTitle"/>
          </p:nvPr>
        </p:nvSpPr>
        <p:spPr>
          <a:xfrm>
            <a:off x="2630850" y="3142377"/>
            <a:ext cx="1782300" cy="78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rimson Pro Medium"/>
              <a:buNone/>
              <a:defRPr sz="1800">
                <a:solidFill>
                  <a:schemeClr val="lt1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rimson Pro Medium"/>
              <a:buNone/>
              <a:defRPr sz="1800">
                <a:solidFill>
                  <a:schemeClr val="lt1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rimson Pro Medium"/>
              <a:buNone/>
              <a:defRPr sz="1800">
                <a:solidFill>
                  <a:schemeClr val="lt1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rimson Pro Medium"/>
              <a:buNone/>
              <a:defRPr sz="1800">
                <a:solidFill>
                  <a:schemeClr val="lt1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rimson Pro Medium"/>
              <a:buNone/>
              <a:defRPr sz="1800">
                <a:solidFill>
                  <a:schemeClr val="lt1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rimson Pro Medium"/>
              <a:buNone/>
              <a:defRPr sz="1800">
                <a:solidFill>
                  <a:schemeClr val="lt1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rimson Pro Medium"/>
              <a:buNone/>
              <a:defRPr sz="1800">
                <a:solidFill>
                  <a:schemeClr val="lt1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rimson Pro Medium"/>
              <a:buNone/>
              <a:defRPr sz="1800">
                <a:solidFill>
                  <a:schemeClr val="lt1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rimson Pro Medium"/>
              <a:buNone/>
              <a:defRPr sz="1800">
                <a:solidFill>
                  <a:schemeClr val="lt1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9pPr>
          </a:lstStyle>
          <a:p/>
        </p:txBody>
      </p:sp>
      <p:sp>
        <p:nvSpPr>
          <p:cNvPr id="136" name="Google Shape;136;p13"/>
          <p:cNvSpPr txBox="1"/>
          <p:nvPr>
            <p:ph idx="4" type="subTitle"/>
          </p:nvPr>
        </p:nvSpPr>
        <p:spPr>
          <a:xfrm>
            <a:off x="2630850" y="3998752"/>
            <a:ext cx="1782300" cy="78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rimson Pro Medium"/>
              <a:buNone/>
              <a:defRPr sz="1800">
                <a:solidFill>
                  <a:schemeClr val="lt1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rimson Pro Medium"/>
              <a:buNone/>
              <a:defRPr sz="1800">
                <a:solidFill>
                  <a:schemeClr val="lt1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rimson Pro Medium"/>
              <a:buNone/>
              <a:defRPr sz="1800">
                <a:solidFill>
                  <a:schemeClr val="lt1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rimson Pro Medium"/>
              <a:buNone/>
              <a:defRPr sz="1800">
                <a:solidFill>
                  <a:schemeClr val="lt1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rimson Pro Medium"/>
              <a:buNone/>
              <a:defRPr sz="1800">
                <a:solidFill>
                  <a:schemeClr val="lt1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rimson Pro Medium"/>
              <a:buNone/>
              <a:defRPr sz="1800">
                <a:solidFill>
                  <a:schemeClr val="lt1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rimson Pro Medium"/>
              <a:buNone/>
              <a:defRPr sz="1800">
                <a:solidFill>
                  <a:schemeClr val="lt1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rimson Pro Medium"/>
              <a:buNone/>
              <a:defRPr sz="1800">
                <a:solidFill>
                  <a:schemeClr val="lt1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rimson Pro Medium"/>
              <a:buNone/>
              <a:defRPr sz="1800">
                <a:solidFill>
                  <a:schemeClr val="lt1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9pPr>
          </a:lstStyle>
          <a:p/>
        </p:txBody>
      </p:sp>
      <p:sp>
        <p:nvSpPr>
          <p:cNvPr id="137" name="Google Shape;137;p13"/>
          <p:cNvSpPr txBox="1"/>
          <p:nvPr>
            <p:ph idx="5" type="title"/>
          </p:nvPr>
        </p:nvSpPr>
        <p:spPr>
          <a:xfrm>
            <a:off x="6658275" y="1539825"/>
            <a:ext cx="2142600" cy="6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38" name="Google Shape;138;p13"/>
          <p:cNvSpPr txBox="1"/>
          <p:nvPr>
            <p:ph idx="6" type="title"/>
          </p:nvPr>
        </p:nvSpPr>
        <p:spPr>
          <a:xfrm>
            <a:off x="6156125" y="2372675"/>
            <a:ext cx="2644500" cy="6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39" name="Google Shape;139;p13"/>
          <p:cNvSpPr txBox="1"/>
          <p:nvPr>
            <p:ph idx="7" type="title"/>
          </p:nvPr>
        </p:nvSpPr>
        <p:spPr>
          <a:xfrm>
            <a:off x="5724800" y="3197675"/>
            <a:ext cx="3075900" cy="6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40" name="Google Shape;140;p13"/>
          <p:cNvSpPr txBox="1"/>
          <p:nvPr>
            <p:ph idx="8" type="title"/>
          </p:nvPr>
        </p:nvSpPr>
        <p:spPr>
          <a:xfrm>
            <a:off x="5229250" y="4051250"/>
            <a:ext cx="3571500" cy="6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41" name="Google Shape;141;p1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">
  <p:cSld name="SECTION_TITLE_AND_DESCRIPTION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4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44" name="Google Shape;144;p14"/>
          <p:cNvSpPr txBox="1"/>
          <p:nvPr>
            <p:ph type="title"/>
          </p:nvPr>
        </p:nvSpPr>
        <p:spPr>
          <a:xfrm>
            <a:off x="4634650" y="0"/>
            <a:ext cx="4280700" cy="195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/>
            </a:lvl9pPr>
          </a:lstStyle>
          <a:p/>
        </p:txBody>
      </p:sp>
      <p:sp>
        <p:nvSpPr>
          <p:cNvPr id="145" name="Google Shape;145;p14"/>
          <p:cNvSpPr txBox="1"/>
          <p:nvPr>
            <p:ph idx="3" type="title"/>
          </p:nvPr>
        </p:nvSpPr>
        <p:spPr>
          <a:xfrm>
            <a:off x="0" y="3677475"/>
            <a:ext cx="2491200" cy="138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/>
            </a:lvl9pPr>
          </a:lstStyle>
          <a:p/>
        </p:txBody>
      </p:sp>
      <p:sp>
        <p:nvSpPr>
          <p:cNvPr id="146" name="Google Shape;146;p1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Photo">
  <p:cSld name="CAPTION_ONLY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5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49" name="Google Shape;149;p15"/>
          <p:cNvSpPr txBox="1"/>
          <p:nvPr>
            <p:ph idx="1" type="subTitle"/>
          </p:nvPr>
        </p:nvSpPr>
        <p:spPr>
          <a:xfrm>
            <a:off x="6079775" y="3835075"/>
            <a:ext cx="2835600" cy="123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rimson Pro"/>
              <a:buNone/>
              <a:defRPr>
                <a:latin typeface="Crimson Pro"/>
                <a:ea typeface="Crimson Pro"/>
                <a:cs typeface="Crimson Pro"/>
                <a:sym typeface="Crimso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Font typeface="Crimson Pro"/>
              <a:buNone/>
              <a:defRPr>
                <a:latin typeface="Crimson Pro"/>
                <a:ea typeface="Crimson Pro"/>
                <a:cs typeface="Crimson Pro"/>
                <a:sym typeface="Crimso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Font typeface="Crimson Pro"/>
              <a:buNone/>
              <a:defRPr>
                <a:latin typeface="Crimson Pro"/>
                <a:ea typeface="Crimson Pro"/>
                <a:cs typeface="Crimson Pro"/>
                <a:sym typeface="Crimso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Font typeface="Crimson Pro"/>
              <a:buNone/>
              <a:defRPr>
                <a:latin typeface="Crimson Pro"/>
                <a:ea typeface="Crimson Pro"/>
                <a:cs typeface="Crimson Pro"/>
                <a:sym typeface="Crimso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Font typeface="Crimson Pro"/>
              <a:buNone/>
              <a:defRPr>
                <a:latin typeface="Crimson Pro"/>
                <a:ea typeface="Crimson Pro"/>
                <a:cs typeface="Crimson Pro"/>
                <a:sym typeface="Crimso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Font typeface="Crimson Pro"/>
              <a:buNone/>
              <a:defRPr>
                <a:latin typeface="Crimson Pro"/>
                <a:ea typeface="Crimson Pro"/>
                <a:cs typeface="Crimson Pro"/>
                <a:sym typeface="Crimso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Font typeface="Crimson Pro"/>
              <a:buNone/>
              <a:defRPr>
                <a:latin typeface="Crimson Pro"/>
                <a:ea typeface="Crimson Pro"/>
                <a:cs typeface="Crimson Pro"/>
                <a:sym typeface="Crimso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Font typeface="Crimson Pro"/>
              <a:buNone/>
              <a:defRPr>
                <a:latin typeface="Crimson Pro"/>
                <a:ea typeface="Crimson Pro"/>
                <a:cs typeface="Crimson Pro"/>
                <a:sym typeface="Crimso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Font typeface="Crimson Pro"/>
              <a:buNone/>
              <a:defRPr>
                <a:latin typeface="Crimson Pro"/>
                <a:ea typeface="Crimson Pro"/>
                <a:cs typeface="Crimson Pro"/>
                <a:sym typeface="Crimson Pro"/>
              </a:defRPr>
            </a:lvl9pPr>
          </a:lstStyle>
          <a:p/>
        </p:txBody>
      </p:sp>
      <p:sp>
        <p:nvSpPr>
          <p:cNvPr id="150" name="Google Shape;150;p1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duct slide 2">
  <p:cSld name="BIG_NUMBER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53" name="Google Shape;153;p16"/>
          <p:cNvSpPr txBox="1"/>
          <p:nvPr>
            <p:ph type="title"/>
          </p:nvPr>
        </p:nvSpPr>
        <p:spPr>
          <a:xfrm>
            <a:off x="230900" y="457200"/>
            <a:ext cx="6427500" cy="156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/>
            </a:lvl9pPr>
          </a:lstStyle>
          <a:p/>
        </p:txBody>
      </p:sp>
      <p:sp>
        <p:nvSpPr>
          <p:cNvPr id="154" name="Google Shape;154;p16"/>
          <p:cNvSpPr txBox="1"/>
          <p:nvPr>
            <p:ph idx="1" type="body"/>
          </p:nvPr>
        </p:nvSpPr>
        <p:spPr>
          <a:xfrm>
            <a:off x="5349150" y="2957175"/>
            <a:ext cx="3452100" cy="196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/>
            </a:lvl9pPr>
          </a:lstStyle>
          <a:p/>
        </p:txBody>
      </p:sp>
      <p:sp>
        <p:nvSpPr>
          <p:cNvPr id="155" name="Google Shape;155;p16"/>
          <p:cNvSpPr txBox="1"/>
          <p:nvPr>
            <p:ph idx="3" type="subTitle"/>
          </p:nvPr>
        </p:nvSpPr>
        <p:spPr>
          <a:xfrm>
            <a:off x="235575" y="3861200"/>
            <a:ext cx="2857500" cy="105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9pPr>
          </a:lstStyle>
          <a:p/>
        </p:txBody>
      </p:sp>
      <p:sp>
        <p:nvSpPr>
          <p:cNvPr id="156" name="Google Shape;156;p1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duct slide 3">
  <p:cSld name="CUSTOM_4">
    <p:bg>
      <p:bgPr>
        <a:solidFill>
          <a:schemeClr val="lt2"/>
        </a:solidFill>
      </p:bgPr>
    </p:bg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7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59" name="Google Shape;159;p17"/>
          <p:cNvSpPr txBox="1"/>
          <p:nvPr>
            <p:ph type="title"/>
          </p:nvPr>
        </p:nvSpPr>
        <p:spPr>
          <a:xfrm>
            <a:off x="230900" y="457200"/>
            <a:ext cx="6427500" cy="156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/>
            </a:lvl9pPr>
          </a:lstStyle>
          <a:p/>
        </p:txBody>
      </p:sp>
      <p:sp>
        <p:nvSpPr>
          <p:cNvPr id="160" name="Google Shape;160;p17"/>
          <p:cNvSpPr txBox="1"/>
          <p:nvPr>
            <p:ph idx="1" type="body"/>
          </p:nvPr>
        </p:nvSpPr>
        <p:spPr>
          <a:xfrm>
            <a:off x="230900" y="2957175"/>
            <a:ext cx="3452100" cy="196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/>
            </a:lvl9pPr>
          </a:lstStyle>
          <a:p/>
        </p:txBody>
      </p:sp>
      <p:sp>
        <p:nvSpPr>
          <p:cNvPr id="161" name="Google Shape;161;p17"/>
          <p:cNvSpPr txBox="1"/>
          <p:nvPr>
            <p:ph idx="3" type="subTitle"/>
          </p:nvPr>
        </p:nvSpPr>
        <p:spPr>
          <a:xfrm>
            <a:off x="6063950" y="3083100"/>
            <a:ext cx="2857500" cy="183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9pPr>
          </a:lstStyle>
          <a:p/>
        </p:txBody>
      </p:sp>
      <p:sp>
        <p:nvSpPr>
          <p:cNvPr id="162" name="Google Shape;162;p1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nancial Snapshot">
  <p:cSld name="CUSTOM_17">
    <p:bg>
      <p:bgPr>
        <a:solidFill>
          <a:schemeClr val="lt1"/>
        </a:solidFill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8"/>
          <p:cNvSpPr txBox="1"/>
          <p:nvPr>
            <p:ph type="title"/>
          </p:nvPr>
        </p:nvSpPr>
        <p:spPr>
          <a:xfrm>
            <a:off x="230900" y="457200"/>
            <a:ext cx="4406400" cy="110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9pPr>
          </a:lstStyle>
          <a:p/>
        </p:txBody>
      </p:sp>
      <p:sp>
        <p:nvSpPr>
          <p:cNvPr id="165" name="Google Shape;165;p18"/>
          <p:cNvSpPr txBox="1"/>
          <p:nvPr>
            <p:ph idx="2" type="title"/>
          </p:nvPr>
        </p:nvSpPr>
        <p:spPr>
          <a:xfrm>
            <a:off x="4514725" y="457200"/>
            <a:ext cx="4400700" cy="120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9pPr>
          </a:lstStyle>
          <a:p/>
        </p:txBody>
      </p:sp>
      <p:cxnSp>
        <p:nvCxnSpPr>
          <p:cNvPr id="166" name="Google Shape;166;p18"/>
          <p:cNvCxnSpPr/>
          <p:nvPr/>
        </p:nvCxnSpPr>
        <p:spPr>
          <a:xfrm>
            <a:off x="228593" y="2547947"/>
            <a:ext cx="41304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7" name="Google Shape;167;p18"/>
          <p:cNvCxnSpPr/>
          <p:nvPr/>
        </p:nvCxnSpPr>
        <p:spPr>
          <a:xfrm>
            <a:off x="228593" y="3141710"/>
            <a:ext cx="4130400" cy="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8" name="Google Shape;168;p18"/>
          <p:cNvCxnSpPr/>
          <p:nvPr/>
        </p:nvCxnSpPr>
        <p:spPr>
          <a:xfrm>
            <a:off x="4787401" y="3156573"/>
            <a:ext cx="41280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9" name="Google Shape;169;p18"/>
          <p:cNvCxnSpPr/>
          <p:nvPr/>
        </p:nvCxnSpPr>
        <p:spPr>
          <a:xfrm>
            <a:off x="4787401" y="4383431"/>
            <a:ext cx="4128000" cy="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0" name="Google Shape;170;p18"/>
          <p:cNvCxnSpPr/>
          <p:nvPr/>
        </p:nvCxnSpPr>
        <p:spPr>
          <a:xfrm>
            <a:off x="4787401" y="2541925"/>
            <a:ext cx="41280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1" name="Google Shape;171;p18"/>
          <p:cNvCxnSpPr/>
          <p:nvPr/>
        </p:nvCxnSpPr>
        <p:spPr>
          <a:xfrm>
            <a:off x="4787401" y="3789668"/>
            <a:ext cx="41280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2" name="Google Shape;172;p18"/>
          <p:cNvCxnSpPr/>
          <p:nvPr/>
        </p:nvCxnSpPr>
        <p:spPr>
          <a:xfrm>
            <a:off x="4787387" y="1954430"/>
            <a:ext cx="41280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3" name="Google Shape;173;p18"/>
          <p:cNvCxnSpPr/>
          <p:nvPr/>
        </p:nvCxnSpPr>
        <p:spPr>
          <a:xfrm>
            <a:off x="229798" y="1954430"/>
            <a:ext cx="41280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4" name="Google Shape;174;p18"/>
          <p:cNvSpPr txBox="1"/>
          <p:nvPr>
            <p:ph idx="1" type="subTitle"/>
          </p:nvPr>
        </p:nvSpPr>
        <p:spPr>
          <a:xfrm>
            <a:off x="228600" y="1384300"/>
            <a:ext cx="3060600" cy="55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175" name="Google Shape;175;p18"/>
          <p:cNvSpPr txBox="1"/>
          <p:nvPr>
            <p:ph idx="3" type="subTitle"/>
          </p:nvPr>
        </p:nvSpPr>
        <p:spPr>
          <a:xfrm>
            <a:off x="4787400" y="1384300"/>
            <a:ext cx="3060600" cy="55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176" name="Google Shape;176;p18"/>
          <p:cNvSpPr txBox="1"/>
          <p:nvPr>
            <p:ph idx="4" type="subTitle"/>
          </p:nvPr>
        </p:nvSpPr>
        <p:spPr>
          <a:xfrm>
            <a:off x="228600" y="1971750"/>
            <a:ext cx="1598100" cy="55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77" name="Google Shape;177;p18"/>
          <p:cNvSpPr txBox="1"/>
          <p:nvPr>
            <p:ph idx="5" type="subTitle"/>
          </p:nvPr>
        </p:nvSpPr>
        <p:spPr>
          <a:xfrm>
            <a:off x="236041" y="2565375"/>
            <a:ext cx="1598100" cy="55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78" name="Google Shape;178;p18"/>
          <p:cNvSpPr txBox="1"/>
          <p:nvPr>
            <p:ph idx="6" type="title"/>
          </p:nvPr>
        </p:nvSpPr>
        <p:spPr>
          <a:xfrm>
            <a:off x="2438400" y="1981200"/>
            <a:ext cx="1929900" cy="55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179" name="Google Shape;179;p18"/>
          <p:cNvSpPr txBox="1"/>
          <p:nvPr>
            <p:ph idx="7" type="title"/>
          </p:nvPr>
        </p:nvSpPr>
        <p:spPr>
          <a:xfrm>
            <a:off x="2438400" y="2565375"/>
            <a:ext cx="1929900" cy="55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180" name="Google Shape;180;p18"/>
          <p:cNvSpPr txBox="1"/>
          <p:nvPr>
            <p:ph idx="8" type="subTitle"/>
          </p:nvPr>
        </p:nvSpPr>
        <p:spPr>
          <a:xfrm>
            <a:off x="243403" y="3159125"/>
            <a:ext cx="1598100" cy="55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Crimson Pro"/>
              <a:buNone/>
              <a:defRPr b="1" sz="1600">
                <a:latin typeface="Crimson Pro"/>
                <a:ea typeface="Crimson Pro"/>
                <a:cs typeface="Crimson Pro"/>
                <a:sym typeface="Crimso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Crimson Pro"/>
              <a:buNone/>
              <a:defRPr b="1" sz="1600">
                <a:latin typeface="Crimson Pro"/>
                <a:ea typeface="Crimson Pro"/>
                <a:cs typeface="Crimson Pro"/>
                <a:sym typeface="Crimso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Crimson Pro"/>
              <a:buNone/>
              <a:defRPr b="1" sz="1600">
                <a:latin typeface="Crimson Pro"/>
                <a:ea typeface="Crimson Pro"/>
                <a:cs typeface="Crimson Pro"/>
                <a:sym typeface="Crimso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Crimson Pro"/>
              <a:buNone/>
              <a:defRPr b="1" sz="1600">
                <a:latin typeface="Crimson Pro"/>
                <a:ea typeface="Crimson Pro"/>
                <a:cs typeface="Crimson Pro"/>
                <a:sym typeface="Crimso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Crimson Pro"/>
              <a:buNone/>
              <a:defRPr b="1" sz="1600">
                <a:latin typeface="Crimson Pro"/>
                <a:ea typeface="Crimson Pro"/>
                <a:cs typeface="Crimson Pro"/>
                <a:sym typeface="Crimso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Crimson Pro"/>
              <a:buNone/>
              <a:defRPr b="1" sz="1600">
                <a:latin typeface="Crimson Pro"/>
                <a:ea typeface="Crimson Pro"/>
                <a:cs typeface="Crimson Pro"/>
                <a:sym typeface="Crimso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Crimson Pro"/>
              <a:buNone/>
              <a:defRPr b="1" sz="1600">
                <a:latin typeface="Crimson Pro"/>
                <a:ea typeface="Crimson Pro"/>
                <a:cs typeface="Crimson Pro"/>
                <a:sym typeface="Crimso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Crimson Pro"/>
              <a:buNone/>
              <a:defRPr b="1" sz="1600">
                <a:latin typeface="Crimson Pro"/>
                <a:ea typeface="Crimson Pro"/>
                <a:cs typeface="Crimson Pro"/>
                <a:sym typeface="Crimso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Crimson Pro"/>
              <a:buNone/>
              <a:defRPr b="1" sz="1600">
                <a:latin typeface="Crimson Pro"/>
                <a:ea typeface="Crimson Pro"/>
                <a:cs typeface="Crimson Pro"/>
                <a:sym typeface="Crimson Pro"/>
              </a:defRPr>
            </a:lvl9pPr>
          </a:lstStyle>
          <a:p/>
        </p:txBody>
      </p:sp>
      <p:sp>
        <p:nvSpPr>
          <p:cNvPr id="181" name="Google Shape;181;p18"/>
          <p:cNvSpPr txBox="1"/>
          <p:nvPr>
            <p:ph idx="9" type="title"/>
          </p:nvPr>
        </p:nvSpPr>
        <p:spPr>
          <a:xfrm>
            <a:off x="2445532" y="3159125"/>
            <a:ext cx="1929900" cy="55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182" name="Google Shape;182;p18"/>
          <p:cNvSpPr txBox="1"/>
          <p:nvPr>
            <p:ph idx="13" type="subTitle"/>
          </p:nvPr>
        </p:nvSpPr>
        <p:spPr>
          <a:xfrm>
            <a:off x="4781550" y="1958400"/>
            <a:ext cx="1876800" cy="55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83" name="Google Shape;183;p18"/>
          <p:cNvSpPr txBox="1"/>
          <p:nvPr>
            <p:ph idx="14" type="title"/>
          </p:nvPr>
        </p:nvSpPr>
        <p:spPr>
          <a:xfrm>
            <a:off x="6991350" y="1967838"/>
            <a:ext cx="1929900" cy="55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184" name="Google Shape;184;p18"/>
          <p:cNvSpPr txBox="1"/>
          <p:nvPr>
            <p:ph idx="15" type="subTitle"/>
          </p:nvPr>
        </p:nvSpPr>
        <p:spPr>
          <a:xfrm>
            <a:off x="4781550" y="2552763"/>
            <a:ext cx="1876800" cy="55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85" name="Google Shape;185;p18"/>
          <p:cNvSpPr txBox="1"/>
          <p:nvPr>
            <p:ph idx="16" type="title"/>
          </p:nvPr>
        </p:nvSpPr>
        <p:spPr>
          <a:xfrm>
            <a:off x="6991350" y="2562200"/>
            <a:ext cx="1929900" cy="55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186" name="Google Shape;186;p18"/>
          <p:cNvSpPr txBox="1"/>
          <p:nvPr>
            <p:ph idx="17" type="subTitle"/>
          </p:nvPr>
        </p:nvSpPr>
        <p:spPr>
          <a:xfrm>
            <a:off x="4781550" y="3188950"/>
            <a:ext cx="1876800" cy="55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87" name="Google Shape;187;p18"/>
          <p:cNvSpPr txBox="1"/>
          <p:nvPr>
            <p:ph idx="18" type="title"/>
          </p:nvPr>
        </p:nvSpPr>
        <p:spPr>
          <a:xfrm>
            <a:off x="6991350" y="3198388"/>
            <a:ext cx="1929900" cy="55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188" name="Google Shape;188;p18"/>
          <p:cNvSpPr txBox="1"/>
          <p:nvPr>
            <p:ph idx="19" type="subTitle"/>
          </p:nvPr>
        </p:nvSpPr>
        <p:spPr>
          <a:xfrm>
            <a:off x="4781550" y="3802375"/>
            <a:ext cx="1876800" cy="55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89" name="Google Shape;189;p18"/>
          <p:cNvSpPr txBox="1"/>
          <p:nvPr>
            <p:ph idx="20" type="title"/>
          </p:nvPr>
        </p:nvSpPr>
        <p:spPr>
          <a:xfrm>
            <a:off x="6991350" y="3811813"/>
            <a:ext cx="1929900" cy="55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190" name="Google Shape;190;p18"/>
          <p:cNvSpPr txBox="1"/>
          <p:nvPr>
            <p:ph idx="21" type="subTitle"/>
          </p:nvPr>
        </p:nvSpPr>
        <p:spPr>
          <a:xfrm>
            <a:off x="4781550" y="4405575"/>
            <a:ext cx="1876800" cy="55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Crimson Pro"/>
              <a:buNone/>
              <a:defRPr b="1" sz="1600">
                <a:latin typeface="Crimson Pro"/>
                <a:ea typeface="Crimson Pro"/>
                <a:cs typeface="Crimson Pro"/>
                <a:sym typeface="Crimso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Crimson Pro"/>
              <a:buNone/>
              <a:defRPr b="1" sz="1600">
                <a:latin typeface="Crimson Pro"/>
                <a:ea typeface="Crimson Pro"/>
                <a:cs typeface="Crimson Pro"/>
                <a:sym typeface="Crimso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Crimson Pro"/>
              <a:buNone/>
              <a:defRPr b="1" sz="1600">
                <a:latin typeface="Crimson Pro"/>
                <a:ea typeface="Crimson Pro"/>
                <a:cs typeface="Crimson Pro"/>
                <a:sym typeface="Crimso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Crimson Pro"/>
              <a:buNone/>
              <a:defRPr b="1" sz="1600">
                <a:latin typeface="Crimson Pro"/>
                <a:ea typeface="Crimson Pro"/>
                <a:cs typeface="Crimson Pro"/>
                <a:sym typeface="Crimso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Crimson Pro"/>
              <a:buNone/>
              <a:defRPr b="1" sz="1600">
                <a:latin typeface="Crimson Pro"/>
                <a:ea typeface="Crimson Pro"/>
                <a:cs typeface="Crimson Pro"/>
                <a:sym typeface="Crimso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Crimson Pro"/>
              <a:buNone/>
              <a:defRPr b="1" sz="1600">
                <a:latin typeface="Crimson Pro"/>
                <a:ea typeface="Crimson Pro"/>
                <a:cs typeface="Crimson Pro"/>
                <a:sym typeface="Crimso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Crimson Pro"/>
              <a:buNone/>
              <a:defRPr b="1" sz="1600">
                <a:latin typeface="Crimson Pro"/>
                <a:ea typeface="Crimson Pro"/>
                <a:cs typeface="Crimson Pro"/>
                <a:sym typeface="Crimso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Crimson Pro"/>
              <a:buNone/>
              <a:defRPr b="1" sz="1600">
                <a:latin typeface="Crimson Pro"/>
                <a:ea typeface="Crimson Pro"/>
                <a:cs typeface="Crimson Pro"/>
                <a:sym typeface="Crimso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Crimson Pro"/>
              <a:buNone/>
              <a:defRPr b="1" sz="1600">
                <a:latin typeface="Crimson Pro"/>
                <a:ea typeface="Crimson Pro"/>
                <a:cs typeface="Crimson Pro"/>
                <a:sym typeface="Crimson Pro"/>
              </a:defRPr>
            </a:lvl9pPr>
          </a:lstStyle>
          <a:p/>
        </p:txBody>
      </p:sp>
      <p:sp>
        <p:nvSpPr>
          <p:cNvPr id="191" name="Google Shape;191;p18"/>
          <p:cNvSpPr txBox="1"/>
          <p:nvPr>
            <p:ph idx="22" type="title"/>
          </p:nvPr>
        </p:nvSpPr>
        <p:spPr>
          <a:xfrm>
            <a:off x="6991350" y="4415013"/>
            <a:ext cx="1929900" cy="55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192" name="Google Shape;192;p1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nancials" type="blank">
  <p:cSld name="BLANK"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4" name="Google Shape;194;p19"/>
          <p:cNvCxnSpPr/>
          <p:nvPr/>
        </p:nvCxnSpPr>
        <p:spPr>
          <a:xfrm>
            <a:off x="230900" y="1913425"/>
            <a:ext cx="86847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5" name="Google Shape;195;p19"/>
          <p:cNvCxnSpPr/>
          <p:nvPr/>
        </p:nvCxnSpPr>
        <p:spPr>
          <a:xfrm>
            <a:off x="230900" y="2646088"/>
            <a:ext cx="86847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6" name="Google Shape;196;p19"/>
          <p:cNvCxnSpPr/>
          <p:nvPr/>
        </p:nvCxnSpPr>
        <p:spPr>
          <a:xfrm>
            <a:off x="230900" y="3378750"/>
            <a:ext cx="86847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7" name="Google Shape;197;p19"/>
          <p:cNvCxnSpPr/>
          <p:nvPr/>
        </p:nvCxnSpPr>
        <p:spPr>
          <a:xfrm>
            <a:off x="230900" y="4111413"/>
            <a:ext cx="86847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8" name="Google Shape;198;p19"/>
          <p:cNvCxnSpPr/>
          <p:nvPr/>
        </p:nvCxnSpPr>
        <p:spPr>
          <a:xfrm>
            <a:off x="230900" y="4844075"/>
            <a:ext cx="8684700" cy="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9" name="Google Shape;199;p19"/>
          <p:cNvSpPr txBox="1"/>
          <p:nvPr>
            <p:ph type="title"/>
          </p:nvPr>
        </p:nvSpPr>
        <p:spPr>
          <a:xfrm>
            <a:off x="230900" y="457200"/>
            <a:ext cx="4406400" cy="110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/>
            </a:lvl9pPr>
          </a:lstStyle>
          <a:p/>
        </p:txBody>
      </p:sp>
      <p:sp>
        <p:nvSpPr>
          <p:cNvPr id="200" name="Google Shape;200;p19"/>
          <p:cNvSpPr txBox="1"/>
          <p:nvPr>
            <p:ph idx="2" type="title"/>
          </p:nvPr>
        </p:nvSpPr>
        <p:spPr>
          <a:xfrm>
            <a:off x="4514725" y="457200"/>
            <a:ext cx="4400700" cy="110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/>
            </a:lvl9pPr>
          </a:lstStyle>
          <a:p/>
        </p:txBody>
      </p:sp>
      <p:sp>
        <p:nvSpPr>
          <p:cNvPr id="201" name="Google Shape;201;p19"/>
          <p:cNvSpPr txBox="1"/>
          <p:nvPr>
            <p:ph idx="1" type="subTitle"/>
          </p:nvPr>
        </p:nvSpPr>
        <p:spPr>
          <a:xfrm>
            <a:off x="230900" y="4111523"/>
            <a:ext cx="1782300" cy="73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9pPr>
          </a:lstStyle>
          <a:p/>
        </p:txBody>
      </p:sp>
      <p:sp>
        <p:nvSpPr>
          <p:cNvPr id="202" name="Google Shape;202;p19"/>
          <p:cNvSpPr txBox="1"/>
          <p:nvPr>
            <p:ph idx="3" type="subTitle"/>
          </p:nvPr>
        </p:nvSpPr>
        <p:spPr>
          <a:xfrm>
            <a:off x="2532658" y="4111500"/>
            <a:ext cx="1782300" cy="73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9pPr>
          </a:lstStyle>
          <a:p/>
        </p:txBody>
      </p:sp>
      <p:sp>
        <p:nvSpPr>
          <p:cNvPr id="203" name="Google Shape;203;p19"/>
          <p:cNvSpPr txBox="1"/>
          <p:nvPr>
            <p:ph idx="4" type="subTitle"/>
          </p:nvPr>
        </p:nvSpPr>
        <p:spPr>
          <a:xfrm>
            <a:off x="7138846" y="4111500"/>
            <a:ext cx="1779600" cy="73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9pPr>
          </a:lstStyle>
          <a:p/>
        </p:txBody>
      </p:sp>
      <p:sp>
        <p:nvSpPr>
          <p:cNvPr id="204" name="Google Shape;204;p19"/>
          <p:cNvSpPr txBox="1"/>
          <p:nvPr>
            <p:ph idx="5" type="subTitle"/>
          </p:nvPr>
        </p:nvSpPr>
        <p:spPr>
          <a:xfrm>
            <a:off x="4834417" y="4111500"/>
            <a:ext cx="1782300" cy="73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9pPr>
          </a:lstStyle>
          <a:p/>
        </p:txBody>
      </p:sp>
      <p:sp>
        <p:nvSpPr>
          <p:cNvPr id="205" name="Google Shape;205;p19"/>
          <p:cNvSpPr txBox="1"/>
          <p:nvPr>
            <p:ph idx="6" type="subTitle"/>
          </p:nvPr>
        </p:nvSpPr>
        <p:spPr>
          <a:xfrm>
            <a:off x="228225" y="3378773"/>
            <a:ext cx="1782300" cy="73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9pPr>
          </a:lstStyle>
          <a:p/>
        </p:txBody>
      </p:sp>
      <p:sp>
        <p:nvSpPr>
          <p:cNvPr id="206" name="Google Shape;206;p19"/>
          <p:cNvSpPr txBox="1"/>
          <p:nvPr>
            <p:ph idx="7" type="subTitle"/>
          </p:nvPr>
        </p:nvSpPr>
        <p:spPr>
          <a:xfrm>
            <a:off x="2529983" y="3378750"/>
            <a:ext cx="1782300" cy="73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9pPr>
          </a:lstStyle>
          <a:p/>
        </p:txBody>
      </p:sp>
      <p:sp>
        <p:nvSpPr>
          <p:cNvPr id="207" name="Google Shape;207;p19"/>
          <p:cNvSpPr txBox="1"/>
          <p:nvPr>
            <p:ph idx="8" type="subTitle"/>
          </p:nvPr>
        </p:nvSpPr>
        <p:spPr>
          <a:xfrm>
            <a:off x="7136175" y="3378750"/>
            <a:ext cx="1779600" cy="73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9pPr>
          </a:lstStyle>
          <a:p/>
        </p:txBody>
      </p:sp>
      <p:sp>
        <p:nvSpPr>
          <p:cNvPr id="208" name="Google Shape;208;p19"/>
          <p:cNvSpPr txBox="1"/>
          <p:nvPr>
            <p:ph idx="9" type="subTitle"/>
          </p:nvPr>
        </p:nvSpPr>
        <p:spPr>
          <a:xfrm>
            <a:off x="4831742" y="3378750"/>
            <a:ext cx="1782300" cy="73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9pPr>
          </a:lstStyle>
          <a:p/>
        </p:txBody>
      </p:sp>
      <p:sp>
        <p:nvSpPr>
          <p:cNvPr id="209" name="Google Shape;209;p19"/>
          <p:cNvSpPr txBox="1"/>
          <p:nvPr>
            <p:ph idx="13" type="subTitle"/>
          </p:nvPr>
        </p:nvSpPr>
        <p:spPr>
          <a:xfrm>
            <a:off x="228225" y="2646123"/>
            <a:ext cx="1782300" cy="73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9pPr>
          </a:lstStyle>
          <a:p/>
        </p:txBody>
      </p:sp>
      <p:sp>
        <p:nvSpPr>
          <p:cNvPr id="210" name="Google Shape;210;p19"/>
          <p:cNvSpPr txBox="1"/>
          <p:nvPr>
            <p:ph idx="14" type="subTitle"/>
          </p:nvPr>
        </p:nvSpPr>
        <p:spPr>
          <a:xfrm>
            <a:off x="2529983" y="2646100"/>
            <a:ext cx="1782300" cy="73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9pPr>
          </a:lstStyle>
          <a:p/>
        </p:txBody>
      </p:sp>
      <p:sp>
        <p:nvSpPr>
          <p:cNvPr id="211" name="Google Shape;211;p19"/>
          <p:cNvSpPr txBox="1"/>
          <p:nvPr>
            <p:ph idx="15" type="subTitle"/>
          </p:nvPr>
        </p:nvSpPr>
        <p:spPr>
          <a:xfrm>
            <a:off x="7136175" y="2646100"/>
            <a:ext cx="1779600" cy="73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9pPr>
          </a:lstStyle>
          <a:p/>
        </p:txBody>
      </p:sp>
      <p:sp>
        <p:nvSpPr>
          <p:cNvPr id="212" name="Google Shape;212;p19"/>
          <p:cNvSpPr txBox="1"/>
          <p:nvPr>
            <p:ph idx="16" type="subTitle"/>
          </p:nvPr>
        </p:nvSpPr>
        <p:spPr>
          <a:xfrm>
            <a:off x="4831742" y="2646100"/>
            <a:ext cx="1782300" cy="73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9pPr>
          </a:lstStyle>
          <a:p/>
        </p:txBody>
      </p:sp>
      <p:sp>
        <p:nvSpPr>
          <p:cNvPr id="213" name="Google Shape;213;p19"/>
          <p:cNvSpPr txBox="1"/>
          <p:nvPr>
            <p:ph idx="17" type="subTitle"/>
          </p:nvPr>
        </p:nvSpPr>
        <p:spPr>
          <a:xfrm>
            <a:off x="228225" y="1913448"/>
            <a:ext cx="1782300" cy="73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9pPr>
          </a:lstStyle>
          <a:p/>
        </p:txBody>
      </p:sp>
      <p:sp>
        <p:nvSpPr>
          <p:cNvPr id="214" name="Google Shape;214;p19"/>
          <p:cNvSpPr txBox="1"/>
          <p:nvPr>
            <p:ph idx="18" type="subTitle"/>
          </p:nvPr>
        </p:nvSpPr>
        <p:spPr>
          <a:xfrm>
            <a:off x="2529983" y="1913425"/>
            <a:ext cx="1782300" cy="73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9pPr>
          </a:lstStyle>
          <a:p/>
        </p:txBody>
      </p:sp>
      <p:sp>
        <p:nvSpPr>
          <p:cNvPr id="215" name="Google Shape;215;p19"/>
          <p:cNvSpPr txBox="1"/>
          <p:nvPr>
            <p:ph idx="19" type="subTitle"/>
          </p:nvPr>
        </p:nvSpPr>
        <p:spPr>
          <a:xfrm>
            <a:off x="7136175" y="1913425"/>
            <a:ext cx="1779600" cy="73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9pPr>
          </a:lstStyle>
          <a:p/>
        </p:txBody>
      </p:sp>
      <p:sp>
        <p:nvSpPr>
          <p:cNvPr id="216" name="Google Shape;216;p19"/>
          <p:cNvSpPr txBox="1"/>
          <p:nvPr>
            <p:ph idx="20" type="subTitle"/>
          </p:nvPr>
        </p:nvSpPr>
        <p:spPr>
          <a:xfrm>
            <a:off x="4831742" y="1913425"/>
            <a:ext cx="1782300" cy="73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9pPr>
          </a:lstStyle>
          <a:p/>
        </p:txBody>
      </p:sp>
      <p:sp>
        <p:nvSpPr>
          <p:cNvPr id="217" name="Google Shape;217;p1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estions &amp; Answers">
  <p:cSld name="CUSTOM_5">
    <p:bg>
      <p:bgPr>
        <a:solidFill>
          <a:schemeClr val="lt1"/>
        </a:solidFill>
      </p:bgPr>
    </p:bg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9" name="Google Shape;219;p20"/>
          <p:cNvCxnSpPr/>
          <p:nvPr/>
        </p:nvCxnSpPr>
        <p:spPr>
          <a:xfrm>
            <a:off x="230900" y="2446575"/>
            <a:ext cx="42837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0" name="Google Shape;220;p20"/>
          <p:cNvCxnSpPr/>
          <p:nvPr/>
        </p:nvCxnSpPr>
        <p:spPr>
          <a:xfrm>
            <a:off x="230900" y="3234225"/>
            <a:ext cx="42837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1" name="Google Shape;221;p20"/>
          <p:cNvCxnSpPr/>
          <p:nvPr/>
        </p:nvCxnSpPr>
        <p:spPr>
          <a:xfrm>
            <a:off x="230900" y="4920000"/>
            <a:ext cx="8684400" cy="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2" name="Google Shape;222;p20"/>
          <p:cNvCxnSpPr/>
          <p:nvPr/>
        </p:nvCxnSpPr>
        <p:spPr>
          <a:xfrm>
            <a:off x="230900" y="4021850"/>
            <a:ext cx="42837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3" name="Google Shape;223;p20"/>
          <p:cNvCxnSpPr/>
          <p:nvPr/>
        </p:nvCxnSpPr>
        <p:spPr>
          <a:xfrm>
            <a:off x="4637300" y="2446575"/>
            <a:ext cx="42837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4" name="Google Shape;224;p20"/>
          <p:cNvCxnSpPr/>
          <p:nvPr/>
        </p:nvCxnSpPr>
        <p:spPr>
          <a:xfrm>
            <a:off x="4637300" y="3234225"/>
            <a:ext cx="42837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5" name="Google Shape;225;p20"/>
          <p:cNvCxnSpPr/>
          <p:nvPr/>
        </p:nvCxnSpPr>
        <p:spPr>
          <a:xfrm>
            <a:off x="4637300" y="4021850"/>
            <a:ext cx="42837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6" name="Google Shape;226;p20"/>
          <p:cNvSpPr txBox="1"/>
          <p:nvPr>
            <p:ph type="title"/>
          </p:nvPr>
        </p:nvSpPr>
        <p:spPr>
          <a:xfrm>
            <a:off x="230900" y="457200"/>
            <a:ext cx="4280700" cy="167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9pPr>
          </a:lstStyle>
          <a:p/>
        </p:txBody>
      </p:sp>
      <p:sp>
        <p:nvSpPr>
          <p:cNvPr id="227" name="Google Shape;227;p20"/>
          <p:cNvSpPr txBox="1"/>
          <p:nvPr>
            <p:ph idx="1" type="subTitle"/>
          </p:nvPr>
        </p:nvSpPr>
        <p:spPr>
          <a:xfrm>
            <a:off x="239450" y="2568800"/>
            <a:ext cx="4283700" cy="35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228" name="Google Shape;228;p20"/>
          <p:cNvSpPr txBox="1"/>
          <p:nvPr>
            <p:ph idx="2" type="subTitle"/>
          </p:nvPr>
        </p:nvSpPr>
        <p:spPr>
          <a:xfrm>
            <a:off x="239450" y="2825198"/>
            <a:ext cx="4283700" cy="28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Space Grotesk"/>
              <a:buNone/>
              <a:defRPr b="1" sz="1200"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sp>
        <p:nvSpPr>
          <p:cNvPr id="229" name="Google Shape;229;p20"/>
          <p:cNvSpPr txBox="1"/>
          <p:nvPr>
            <p:ph idx="3" type="subTitle"/>
          </p:nvPr>
        </p:nvSpPr>
        <p:spPr>
          <a:xfrm>
            <a:off x="228600" y="3356450"/>
            <a:ext cx="4294500" cy="35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230" name="Google Shape;230;p20"/>
          <p:cNvSpPr txBox="1"/>
          <p:nvPr>
            <p:ph idx="4" type="subTitle"/>
          </p:nvPr>
        </p:nvSpPr>
        <p:spPr>
          <a:xfrm>
            <a:off x="228600" y="3612828"/>
            <a:ext cx="4294500" cy="28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Space Grotesk"/>
              <a:buNone/>
              <a:defRPr b="1" sz="1200"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sp>
        <p:nvSpPr>
          <p:cNvPr id="231" name="Google Shape;231;p20"/>
          <p:cNvSpPr txBox="1"/>
          <p:nvPr>
            <p:ph idx="5" type="subTitle"/>
          </p:nvPr>
        </p:nvSpPr>
        <p:spPr>
          <a:xfrm>
            <a:off x="228600" y="4199325"/>
            <a:ext cx="4283700" cy="35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232" name="Google Shape;232;p20"/>
          <p:cNvSpPr txBox="1"/>
          <p:nvPr>
            <p:ph idx="6" type="subTitle"/>
          </p:nvPr>
        </p:nvSpPr>
        <p:spPr>
          <a:xfrm>
            <a:off x="228600" y="4455723"/>
            <a:ext cx="4283700" cy="28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Space Grotesk"/>
              <a:buNone/>
              <a:defRPr b="1" sz="1200"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sp>
        <p:nvSpPr>
          <p:cNvPr id="233" name="Google Shape;233;p20"/>
          <p:cNvSpPr txBox="1"/>
          <p:nvPr>
            <p:ph idx="7" type="subTitle"/>
          </p:nvPr>
        </p:nvSpPr>
        <p:spPr>
          <a:xfrm>
            <a:off x="4637606" y="2568800"/>
            <a:ext cx="4280700" cy="35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234" name="Google Shape;234;p20"/>
          <p:cNvSpPr txBox="1"/>
          <p:nvPr>
            <p:ph idx="8" type="subTitle"/>
          </p:nvPr>
        </p:nvSpPr>
        <p:spPr>
          <a:xfrm>
            <a:off x="4637606" y="2825193"/>
            <a:ext cx="4280700" cy="28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Space Grotesk"/>
              <a:buNone/>
              <a:defRPr b="1" sz="1200"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sp>
        <p:nvSpPr>
          <p:cNvPr id="235" name="Google Shape;235;p20"/>
          <p:cNvSpPr txBox="1"/>
          <p:nvPr>
            <p:ph idx="9" type="subTitle"/>
          </p:nvPr>
        </p:nvSpPr>
        <p:spPr>
          <a:xfrm>
            <a:off x="4634650" y="3356440"/>
            <a:ext cx="4280700" cy="35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236" name="Google Shape;236;p20"/>
          <p:cNvSpPr txBox="1"/>
          <p:nvPr>
            <p:ph idx="13" type="subTitle"/>
          </p:nvPr>
        </p:nvSpPr>
        <p:spPr>
          <a:xfrm>
            <a:off x="4634650" y="3612833"/>
            <a:ext cx="4280700" cy="28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Space Grotesk"/>
              <a:buNone/>
              <a:defRPr b="1" sz="1200"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sp>
        <p:nvSpPr>
          <p:cNvPr id="237" name="Google Shape;237;p20"/>
          <p:cNvSpPr txBox="1"/>
          <p:nvPr>
            <p:ph idx="14" type="subTitle"/>
          </p:nvPr>
        </p:nvSpPr>
        <p:spPr>
          <a:xfrm>
            <a:off x="4634650" y="4199331"/>
            <a:ext cx="4280700" cy="35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238" name="Google Shape;238;p20"/>
          <p:cNvSpPr txBox="1"/>
          <p:nvPr>
            <p:ph idx="15" type="subTitle"/>
          </p:nvPr>
        </p:nvSpPr>
        <p:spPr>
          <a:xfrm>
            <a:off x="4634650" y="4455724"/>
            <a:ext cx="4280700" cy="28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Space Grotesk"/>
              <a:buNone/>
              <a:defRPr b="1" sz="1200"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sp>
        <p:nvSpPr>
          <p:cNvPr id="239" name="Google Shape;239;p2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40" name="Google Shape;240;p20"/>
          <p:cNvGrpSpPr/>
          <p:nvPr/>
        </p:nvGrpSpPr>
        <p:grpSpPr>
          <a:xfrm>
            <a:off x="227875" y="223475"/>
            <a:ext cx="1214500" cy="170400"/>
            <a:chOff x="304025" y="203375"/>
            <a:chExt cx="1214500" cy="170400"/>
          </a:xfrm>
        </p:grpSpPr>
        <p:sp>
          <p:nvSpPr>
            <p:cNvPr id="241" name="Google Shape;241;p20"/>
            <p:cNvSpPr txBox="1"/>
            <p:nvPr/>
          </p:nvSpPr>
          <p:spPr>
            <a:xfrm>
              <a:off x="304025" y="203650"/>
              <a:ext cx="578700" cy="16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chemeClr val="lt1"/>
                  </a:solidFill>
                </a:rPr>
                <a:t>Section</a:t>
              </a:r>
              <a:endParaRPr sz="800">
                <a:solidFill>
                  <a:schemeClr val="lt1"/>
                </a:solidFill>
              </a:endParaRPr>
            </a:p>
          </p:txBody>
        </p:sp>
        <p:sp>
          <p:nvSpPr>
            <p:cNvPr id="242" name="Google Shape;242;p20"/>
            <p:cNvSpPr txBox="1"/>
            <p:nvPr/>
          </p:nvSpPr>
          <p:spPr>
            <a:xfrm>
              <a:off x="1194225" y="203650"/>
              <a:ext cx="324300" cy="16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chemeClr val="lt1"/>
                  </a:solidFill>
                </a:rPr>
                <a:t>12</a:t>
              </a:r>
              <a:endParaRPr sz="800">
                <a:solidFill>
                  <a:schemeClr val="lt1"/>
                </a:solidFill>
              </a:endParaRPr>
            </a:p>
          </p:txBody>
        </p:sp>
        <p:cxnSp>
          <p:nvCxnSpPr>
            <p:cNvPr id="243" name="Google Shape;243;p20"/>
            <p:cNvCxnSpPr/>
            <p:nvPr/>
          </p:nvCxnSpPr>
          <p:spPr>
            <a:xfrm>
              <a:off x="1181225" y="203375"/>
              <a:ext cx="600" cy="1704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244" name="Google Shape;244;p20"/>
          <p:cNvGrpSpPr/>
          <p:nvPr/>
        </p:nvGrpSpPr>
        <p:grpSpPr>
          <a:xfrm>
            <a:off x="227875" y="223475"/>
            <a:ext cx="1214400" cy="170400"/>
            <a:chOff x="304025" y="203375"/>
            <a:chExt cx="1214400" cy="170400"/>
          </a:xfrm>
        </p:grpSpPr>
        <p:sp>
          <p:nvSpPr>
            <p:cNvPr id="245" name="Google Shape;245;p20"/>
            <p:cNvSpPr/>
            <p:nvPr/>
          </p:nvSpPr>
          <p:spPr>
            <a:xfrm>
              <a:off x="304025" y="203650"/>
              <a:ext cx="1214400" cy="169500"/>
            </a:xfrm>
            <a:prstGeom prst="roundRect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1"/>
                </a:solidFill>
              </a:endParaRPr>
            </a:p>
          </p:txBody>
        </p:sp>
        <p:cxnSp>
          <p:nvCxnSpPr>
            <p:cNvPr id="246" name="Google Shape;246;p20"/>
            <p:cNvCxnSpPr/>
            <p:nvPr/>
          </p:nvCxnSpPr>
          <p:spPr>
            <a:xfrm>
              <a:off x="1181225" y="203375"/>
              <a:ext cx="600" cy="170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47" name="Google Shape;247;p20"/>
          <p:cNvSpPr txBox="1"/>
          <p:nvPr>
            <p:ph idx="16" type="subTitle"/>
          </p:nvPr>
        </p:nvSpPr>
        <p:spPr>
          <a:xfrm>
            <a:off x="227875" y="223475"/>
            <a:ext cx="883200" cy="17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Space Grotesk"/>
              <a:buNone/>
              <a:defRPr sz="800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Space Grotesk"/>
              <a:buNone/>
              <a:defRPr sz="800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Space Grotesk"/>
              <a:buNone/>
              <a:defRPr sz="800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Space Grotesk"/>
              <a:buNone/>
              <a:defRPr sz="800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Space Grotesk"/>
              <a:buNone/>
              <a:defRPr sz="800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Space Grotesk"/>
              <a:buNone/>
              <a:defRPr sz="800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Space Grotesk"/>
              <a:buNone/>
              <a:defRPr sz="800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Space Grotesk"/>
              <a:buNone/>
              <a:defRPr sz="800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Space Grotesk"/>
              <a:buNone/>
              <a:defRPr sz="800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sp>
        <p:nvSpPr>
          <p:cNvPr id="248" name="Google Shape;248;p20"/>
          <p:cNvSpPr txBox="1"/>
          <p:nvPr>
            <p:ph idx="17" type="sldNum"/>
          </p:nvPr>
        </p:nvSpPr>
        <p:spPr>
          <a:xfrm>
            <a:off x="1105700" y="223000"/>
            <a:ext cx="336600" cy="17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800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 algn="r">
              <a:buNone/>
              <a:defRPr sz="800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 algn="r">
              <a:buNone/>
              <a:defRPr sz="800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 algn="r">
              <a:buNone/>
              <a:defRPr sz="800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 algn="r">
              <a:buNone/>
              <a:defRPr sz="800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 algn="r">
              <a:buNone/>
              <a:defRPr sz="800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 algn="r">
              <a:buNone/>
              <a:defRPr sz="800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 algn="r">
              <a:buNone/>
              <a:defRPr sz="800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 algn="r">
              <a:buNone/>
              <a:defRPr sz="800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Divi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5" name="Google Shape;15;p3"/>
          <p:cNvSpPr txBox="1"/>
          <p:nvPr>
            <p:ph type="title"/>
          </p:nvPr>
        </p:nvSpPr>
        <p:spPr>
          <a:xfrm>
            <a:off x="4634650" y="223475"/>
            <a:ext cx="4280700" cy="173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/>
            </a:lvl9pPr>
          </a:lstStyle>
          <a:p/>
        </p:txBody>
      </p:sp>
      <p:sp>
        <p:nvSpPr>
          <p:cNvPr id="16" name="Google Shape;16;p3"/>
          <p:cNvSpPr txBox="1"/>
          <p:nvPr>
            <p:ph idx="3" type="title"/>
          </p:nvPr>
        </p:nvSpPr>
        <p:spPr>
          <a:xfrm>
            <a:off x="0" y="3677475"/>
            <a:ext cx="2491200" cy="124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estions &amp; Answers">
  <p:cSld name="CUSTOM_18">
    <p:bg>
      <p:bgPr>
        <a:solidFill>
          <a:schemeClr val="lt1"/>
        </a:solidFill>
      </p:bgPr>
    </p:bg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0" name="Google Shape;250;p21"/>
          <p:cNvCxnSpPr/>
          <p:nvPr/>
        </p:nvCxnSpPr>
        <p:spPr>
          <a:xfrm>
            <a:off x="230900" y="3460000"/>
            <a:ext cx="86904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1" name="Google Shape;251;p21"/>
          <p:cNvCxnSpPr/>
          <p:nvPr/>
        </p:nvCxnSpPr>
        <p:spPr>
          <a:xfrm>
            <a:off x="230900" y="4920000"/>
            <a:ext cx="8684400" cy="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2" name="Google Shape;252;p21"/>
          <p:cNvSpPr txBox="1"/>
          <p:nvPr>
            <p:ph type="title"/>
          </p:nvPr>
        </p:nvSpPr>
        <p:spPr>
          <a:xfrm>
            <a:off x="230900" y="457200"/>
            <a:ext cx="4280700" cy="167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9pPr>
          </a:lstStyle>
          <a:p/>
        </p:txBody>
      </p:sp>
      <p:sp>
        <p:nvSpPr>
          <p:cNvPr id="253" name="Google Shape;253;p21"/>
          <p:cNvSpPr txBox="1"/>
          <p:nvPr>
            <p:ph idx="1" type="subTitle"/>
          </p:nvPr>
        </p:nvSpPr>
        <p:spPr>
          <a:xfrm>
            <a:off x="1062075" y="2551350"/>
            <a:ext cx="7853100" cy="74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254" name="Google Shape;254;p21"/>
          <p:cNvSpPr txBox="1"/>
          <p:nvPr>
            <p:ph idx="2" type="subTitle"/>
          </p:nvPr>
        </p:nvSpPr>
        <p:spPr>
          <a:xfrm>
            <a:off x="1062075" y="3891925"/>
            <a:ext cx="7853100" cy="83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b="1"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sp>
        <p:nvSpPr>
          <p:cNvPr id="255" name="Google Shape;255;p2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ject Summaries">
  <p:cSld name="CUSTOM">
    <p:bg>
      <p:bgPr>
        <a:solidFill>
          <a:schemeClr val="lt1"/>
        </a:solidFill>
      </p:bgPr>
    </p:bg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7" name="Google Shape;257;p22"/>
          <p:cNvGraphicFramePr/>
          <p:nvPr/>
        </p:nvGraphicFramePr>
        <p:xfrm>
          <a:off x="226300" y="3067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{82834CE7-F299-44AD-8624-64C9EB52EE6D}</a:tableStyleId>
              </a:tblPr>
              <a:tblGrid>
                <a:gridCol w="8691375"/>
              </a:tblGrid>
              <a:tr h="499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258" name="Google Shape;258;p22"/>
          <p:cNvGraphicFramePr/>
          <p:nvPr/>
        </p:nvGraphicFramePr>
        <p:xfrm>
          <a:off x="226300" y="3744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{82834CE7-F299-44AD-8624-64C9EB52EE6D}</a:tableStyleId>
              </a:tblPr>
              <a:tblGrid>
                <a:gridCol w="8691375"/>
              </a:tblGrid>
              <a:tr h="499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259" name="Google Shape;259;p22"/>
          <p:cNvGraphicFramePr/>
          <p:nvPr/>
        </p:nvGraphicFramePr>
        <p:xfrm>
          <a:off x="226300" y="44204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{82834CE7-F299-44AD-8624-64C9EB52EE6D}</a:tableStyleId>
              </a:tblPr>
              <a:tblGrid>
                <a:gridCol w="8691375"/>
              </a:tblGrid>
              <a:tr h="499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260" name="Google Shape;260;p22"/>
          <p:cNvGraphicFramePr/>
          <p:nvPr/>
        </p:nvGraphicFramePr>
        <p:xfrm>
          <a:off x="226313" y="2391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{82834CE7-F299-44AD-8624-64C9EB52EE6D}</a:tableStyleId>
              </a:tblPr>
              <a:tblGrid>
                <a:gridCol w="8691375"/>
              </a:tblGrid>
              <a:tr h="499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261" name="Google Shape;261;p22"/>
          <p:cNvGraphicFramePr/>
          <p:nvPr/>
        </p:nvGraphicFramePr>
        <p:xfrm>
          <a:off x="226288" y="1715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{82834CE7-F299-44AD-8624-64C9EB52EE6D}</a:tableStyleId>
              </a:tblPr>
              <a:tblGrid>
                <a:gridCol w="8691375"/>
              </a:tblGrid>
              <a:tr h="499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62" name="Google Shape;262;p22"/>
          <p:cNvSpPr txBox="1"/>
          <p:nvPr>
            <p:ph idx="1" type="subTitle"/>
          </p:nvPr>
        </p:nvSpPr>
        <p:spPr>
          <a:xfrm>
            <a:off x="228600" y="1715350"/>
            <a:ext cx="1782300" cy="49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9pPr>
          </a:lstStyle>
          <a:p/>
        </p:txBody>
      </p:sp>
      <p:sp>
        <p:nvSpPr>
          <p:cNvPr id="263" name="Google Shape;263;p22"/>
          <p:cNvSpPr txBox="1"/>
          <p:nvPr>
            <p:ph type="title"/>
          </p:nvPr>
        </p:nvSpPr>
        <p:spPr>
          <a:xfrm>
            <a:off x="3921508" y="1715350"/>
            <a:ext cx="4996200" cy="49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9pPr>
          </a:lstStyle>
          <a:p/>
        </p:txBody>
      </p:sp>
      <p:sp>
        <p:nvSpPr>
          <p:cNvPr id="264" name="Google Shape;264;p22"/>
          <p:cNvSpPr txBox="1"/>
          <p:nvPr>
            <p:ph idx="2" type="subTitle"/>
          </p:nvPr>
        </p:nvSpPr>
        <p:spPr>
          <a:xfrm>
            <a:off x="227388" y="2391625"/>
            <a:ext cx="1782300" cy="49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9pPr>
          </a:lstStyle>
          <a:p/>
        </p:txBody>
      </p:sp>
      <p:sp>
        <p:nvSpPr>
          <p:cNvPr id="265" name="Google Shape;265;p22"/>
          <p:cNvSpPr txBox="1"/>
          <p:nvPr>
            <p:ph idx="3" type="title"/>
          </p:nvPr>
        </p:nvSpPr>
        <p:spPr>
          <a:xfrm>
            <a:off x="3920125" y="2391625"/>
            <a:ext cx="4996200" cy="49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9pPr>
          </a:lstStyle>
          <a:p/>
        </p:txBody>
      </p:sp>
      <p:sp>
        <p:nvSpPr>
          <p:cNvPr id="266" name="Google Shape;266;p22"/>
          <p:cNvSpPr txBox="1"/>
          <p:nvPr>
            <p:ph idx="4" type="subTitle"/>
          </p:nvPr>
        </p:nvSpPr>
        <p:spPr>
          <a:xfrm>
            <a:off x="227388" y="3067900"/>
            <a:ext cx="1782300" cy="49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9pPr>
          </a:lstStyle>
          <a:p/>
        </p:txBody>
      </p:sp>
      <p:sp>
        <p:nvSpPr>
          <p:cNvPr id="267" name="Google Shape;267;p22"/>
          <p:cNvSpPr txBox="1"/>
          <p:nvPr>
            <p:ph idx="5" type="title"/>
          </p:nvPr>
        </p:nvSpPr>
        <p:spPr>
          <a:xfrm>
            <a:off x="3920125" y="3067900"/>
            <a:ext cx="4996200" cy="49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9pPr>
          </a:lstStyle>
          <a:p/>
        </p:txBody>
      </p:sp>
      <p:sp>
        <p:nvSpPr>
          <p:cNvPr id="268" name="Google Shape;268;p22"/>
          <p:cNvSpPr txBox="1"/>
          <p:nvPr>
            <p:ph idx="6" type="subTitle"/>
          </p:nvPr>
        </p:nvSpPr>
        <p:spPr>
          <a:xfrm>
            <a:off x="227388" y="3744225"/>
            <a:ext cx="1782300" cy="49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9pPr>
          </a:lstStyle>
          <a:p/>
        </p:txBody>
      </p:sp>
      <p:sp>
        <p:nvSpPr>
          <p:cNvPr id="269" name="Google Shape;269;p22"/>
          <p:cNvSpPr txBox="1"/>
          <p:nvPr>
            <p:ph idx="7" type="title"/>
          </p:nvPr>
        </p:nvSpPr>
        <p:spPr>
          <a:xfrm>
            <a:off x="3920125" y="3744225"/>
            <a:ext cx="4996200" cy="49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9pPr>
          </a:lstStyle>
          <a:p/>
        </p:txBody>
      </p:sp>
      <p:sp>
        <p:nvSpPr>
          <p:cNvPr id="270" name="Google Shape;270;p22"/>
          <p:cNvSpPr txBox="1"/>
          <p:nvPr>
            <p:ph idx="8" type="subTitle"/>
          </p:nvPr>
        </p:nvSpPr>
        <p:spPr>
          <a:xfrm>
            <a:off x="227413" y="4420450"/>
            <a:ext cx="1782300" cy="49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9pPr>
          </a:lstStyle>
          <a:p/>
        </p:txBody>
      </p:sp>
      <p:sp>
        <p:nvSpPr>
          <p:cNvPr id="271" name="Google Shape;271;p22"/>
          <p:cNvSpPr txBox="1"/>
          <p:nvPr>
            <p:ph idx="9" type="title"/>
          </p:nvPr>
        </p:nvSpPr>
        <p:spPr>
          <a:xfrm>
            <a:off x="3920154" y="4420450"/>
            <a:ext cx="4996200" cy="49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9pPr>
          </a:lstStyle>
          <a:p/>
        </p:txBody>
      </p:sp>
      <p:sp>
        <p:nvSpPr>
          <p:cNvPr id="272" name="Google Shape;272;p22"/>
          <p:cNvSpPr txBox="1"/>
          <p:nvPr>
            <p:ph idx="13" type="title"/>
          </p:nvPr>
        </p:nvSpPr>
        <p:spPr>
          <a:xfrm>
            <a:off x="230900" y="457200"/>
            <a:ext cx="4406400" cy="56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9pPr>
          </a:lstStyle>
          <a:p/>
        </p:txBody>
      </p:sp>
      <p:sp>
        <p:nvSpPr>
          <p:cNvPr id="273" name="Google Shape;273;p2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rketing campaign">
  <p:cSld name="CUSTOM_1">
    <p:bg>
      <p:bgPr>
        <a:solidFill>
          <a:schemeClr val="dk1"/>
        </a:solidFill>
      </p:bgPr>
    </p:bg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3"/>
          <p:cNvSpPr txBox="1"/>
          <p:nvPr>
            <p:ph type="title"/>
          </p:nvPr>
        </p:nvSpPr>
        <p:spPr>
          <a:xfrm>
            <a:off x="230900" y="457200"/>
            <a:ext cx="5712900" cy="56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76" name="Google Shape;276;p23"/>
          <p:cNvSpPr/>
          <p:nvPr/>
        </p:nvSpPr>
        <p:spPr>
          <a:xfrm>
            <a:off x="230900" y="2574574"/>
            <a:ext cx="8684400" cy="545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277" name="Google Shape;277;p23"/>
          <p:cNvSpPr/>
          <p:nvPr/>
        </p:nvSpPr>
        <p:spPr>
          <a:xfrm>
            <a:off x="229800" y="3174585"/>
            <a:ext cx="8684400" cy="545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278" name="Google Shape;278;p23"/>
          <p:cNvSpPr/>
          <p:nvPr/>
        </p:nvSpPr>
        <p:spPr>
          <a:xfrm>
            <a:off x="229800" y="3774596"/>
            <a:ext cx="8684400" cy="545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279" name="Google Shape;279;p23"/>
          <p:cNvSpPr/>
          <p:nvPr/>
        </p:nvSpPr>
        <p:spPr>
          <a:xfrm>
            <a:off x="229800" y="4374607"/>
            <a:ext cx="8684400" cy="545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280" name="Google Shape;280;p23"/>
          <p:cNvSpPr txBox="1"/>
          <p:nvPr>
            <p:ph idx="1" type="subTitle"/>
          </p:nvPr>
        </p:nvSpPr>
        <p:spPr>
          <a:xfrm>
            <a:off x="228600" y="2574574"/>
            <a:ext cx="1782300" cy="54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9pPr>
          </a:lstStyle>
          <a:p/>
        </p:txBody>
      </p:sp>
      <p:sp>
        <p:nvSpPr>
          <p:cNvPr id="281" name="Google Shape;281;p23"/>
          <p:cNvSpPr txBox="1"/>
          <p:nvPr>
            <p:ph idx="2" type="subTitle"/>
          </p:nvPr>
        </p:nvSpPr>
        <p:spPr>
          <a:xfrm>
            <a:off x="228600" y="3174588"/>
            <a:ext cx="1782300" cy="54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9pPr>
          </a:lstStyle>
          <a:p/>
        </p:txBody>
      </p:sp>
      <p:sp>
        <p:nvSpPr>
          <p:cNvPr id="282" name="Google Shape;282;p23"/>
          <p:cNvSpPr txBox="1"/>
          <p:nvPr>
            <p:ph idx="3" type="subTitle"/>
          </p:nvPr>
        </p:nvSpPr>
        <p:spPr>
          <a:xfrm>
            <a:off x="228600" y="3774593"/>
            <a:ext cx="1782300" cy="54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9pPr>
          </a:lstStyle>
          <a:p/>
        </p:txBody>
      </p:sp>
      <p:sp>
        <p:nvSpPr>
          <p:cNvPr id="283" name="Google Shape;283;p23"/>
          <p:cNvSpPr txBox="1"/>
          <p:nvPr>
            <p:ph idx="4" type="subTitle"/>
          </p:nvPr>
        </p:nvSpPr>
        <p:spPr>
          <a:xfrm>
            <a:off x="228600" y="4374598"/>
            <a:ext cx="1782300" cy="54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9pPr>
          </a:lstStyle>
          <a:p/>
        </p:txBody>
      </p:sp>
      <p:sp>
        <p:nvSpPr>
          <p:cNvPr id="284" name="Google Shape;284;p23"/>
          <p:cNvSpPr txBox="1"/>
          <p:nvPr>
            <p:ph idx="5" type="body"/>
          </p:nvPr>
        </p:nvSpPr>
        <p:spPr>
          <a:xfrm>
            <a:off x="4514725" y="2574680"/>
            <a:ext cx="4399800" cy="54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85" name="Google Shape;285;p23"/>
          <p:cNvSpPr txBox="1"/>
          <p:nvPr>
            <p:ph idx="6" type="body"/>
          </p:nvPr>
        </p:nvSpPr>
        <p:spPr>
          <a:xfrm>
            <a:off x="4514725" y="3174644"/>
            <a:ext cx="4399800" cy="54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86" name="Google Shape;286;p23"/>
          <p:cNvSpPr txBox="1"/>
          <p:nvPr>
            <p:ph idx="7" type="body"/>
          </p:nvPr>
        </p:nvSpPr>
        <p:spPr>
          <a:xfrm>
            <a:off x="4514725" y="3774634"/>
            <a:ext cx="4399800" cy="54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87" name="Google Shape;287;p23"/>
          <p:cNvSpPr txBox="1"/>
          <p:nvPr>
            <p:ph idx="8" type="body"/>
          </p:nvPr>
        </p:nvSpPr>
        <p:spPr>
          <a:xfrm>
            <a:off x="4514725" y="4374625"/>
            <a:ext cx="4399800" cy="54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88" name="Google Shape;288;p23"/>
          <p:cNvSpPr/>
          <p:nvPr/>
        </p:nvSpPr>
        <p:spPr>
          <a:xfrm>
            <a:off x="232050" y="1374499"/>
            <a:ext cx="8684400" cy="545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289" name="Google Shape;289;p23"/>
          <p:cNvSpPr/>
          <p:nvPr/>
        </p:nvSpPr>
        <p:spPr>
          <a:xfrm>
            <a:off x="230950" y="1974510"/>
            <a:ext cx="8684400" cy="545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290" name="Google Shape;290;p23"/>
          <p:cNvSpPr txBox="1"/>
          <p:nvPr>
            <p:ph idx="9" type="subTitle"/>
          </p:nvPr>
        </p:nvSpPr>
        <p:spPr>
          <a:xfrm>
            <a:off x="229750" y="1374499"/>
            <a:ext cx="1782300" cy="54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9pPr>
          </a:lstStyle>
          <a:p/>
        </p:txBody>
      </p:sp>
      <p:sp>
        <p:nvSpPr>
          <p:cNvPr id="291" name="Google Shape;291;p23"/>
          <p:cNvSpPr txBox="1"/>
          <p:nvPr>
            <p:ph idx="13" type="subTitle"/>
          </p:nvPr>
        </p:nvSpPr>
        <p:spPr>
          <a:xfrm>
            <a:off x="229750" y="1974513"/>
            <a:ext cx="1782300" cy="54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9pPr>
          </a:lstStyle>
          <a:p/>
        </p:txBody>
      </p:sp>
      <p:sp>
        <p:nvSpPr>
          <p:cNvPr id="292" name="Google Shape;292;p23"/>
          <p:cNvSpPr txBox="1"/>
          <p:nvPr>
            <p:ph idx="14" type="body"/>
          </p:nvPr>
        </p:nvSpPr>
        <p:spPr>
          <a:xfrm>
            <a:off x="4515742" y="1374600"/>
            <a:ext cx="4399800" cy="54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93" name="Google Shape;293;p23"/>
          <p:cNvSpPr txBox="1"/>
          <p:nvPr>
            <p:ph idx="15" type="body"/>
          </p:nvPr>
        </p:nvSpPr>
        <p:spPr>
          <a:xfrm>
            <a:off x="4515742" y="1974564"/>
            <a:ext cx="4399800" cy="54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94" name="Google Shape;294;p2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r Charts">
  <p:cSld name="CUSTOM_14">
    <p:bg>
      <p:bgPr>
        <a:solidFill>
          <a:schemeClr val="dk1"/>
        </a:solidFill>
      </p:bgPr>
    </p:bg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24"/>
          <p:cNvSpPr txBox="1"/>
          <p:nvPr>
            <p:ph type="title"/>
          </p:nvPr>
        </p:nvSpPr>
        <p:spPr>
          <a:xfrm>
            <a:off x="230900" y="457200"/>
            <a:ext cx="5712900" cy="56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7" name="Google Shape;297;p2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98" name="Google Shape;298;p24"/>
          <p:cNvGrpSpPr/>
          <p:nvPr/>
        </p:nvGrpSpPr>
        <p:grpSpPr>
          <a:xfrm>
            <a:off x="228600" y="223475"/>
            <a:ext cx="1214500" cy="170400"/>
            <a:chOff x="304025" y="203375"/>
            <a:chExt cx="1214500" cy="170400"/>
          </a:xfrm>
        </p:grpSpPr>
        <p:sp>
          <p:nvSpPr>
            <p:cNvPr id="299" name="Google Shape;299;p24"/>
            <p:cNvSpPr txBox="1"/>
            <p:nvPr/>
          </p:nvSpPr>
          <p:spPr>
            <a:xfrm>
              <a:off x="304025" y="203650"/>
              <a:ext cx="578700" cy="16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chemeClr val="lt1"/>
                  </a:solidFill>
                </a:rPr>
                <a:t>Section</a:t>
              </a:r>
              <a:endParaRPr sz="800">
                <a:solidFill>
                  <a:schemeClr val="lt1"/>
                </a:solidFill>
              </a:endParaRPr>
            </a:p>
          </p:txBody>
        </p:sp>
        <p:sp>
          <p:nvSpPr>
            <p:cNvPr id="300" name="Google Shape;300;p24"/>
            <p:cNvSpPr txBox="1"/>
            <p:nvPr/>
          </p:nvSpPr>
          <p:spPr>
            <a:xfrm>
              <a:off x="1194225" y="203650"/>
              <a:ext cx="324300" cy="16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chemeClr val="lt1"/>
                  </a:solidFill>
                </a:rPr>
                <a:t>12</a:t>
              </a:r>
              <a:endParaRPr sz="800">
                <a:solidFill>
                  <a:schemeClr val="lt1"/>
                </a:solidFill>
              </a:endParaRPr>
            </a:p>
          </p:txBody>
        </p:sp>
        <p:cxnSp>
          <p:nvCxnSpPr>
            <p:cNvPr id="301" name="Google Shape;301;p24"/>
            <p:cNvCxnSpPr/>
            <p:nvPr/>
          </p:nvCxnSpPr>
          <p:spPr>
            <a:xfrm>
              <a:off x="1181225" y="203375"/>
              <a:ext cx="600" cy="1704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302" name="Google Shape;302;p24"/>
          <p:cNvSpPr/>
          <p:nvPr/>
        </p:nvSpPr>
        <p:spPr>
          <a:xfrm>
            <a:off x="228600" y="223750"/>
            <a:ext cx="1214400" cy="1695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</p:txBody>
      </p:sp>
      <p:cxnSp>
        <p:nvCxnSpPr>
          <p:cNvPr id="303" name="Google Shape;303;p24"/>
          <p:cNvCxnSpPr/>
          <p:nvPr/>
        </p:nvCxnSpPr>
        <p:spPr>
          <a:xfrm>
            <a:off x="1105800" y="223475"/>
            <a:ext cx="600" cy="170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4" name="Google Shape;304;p24"/>
          <p:cNvSpPr txBox="1"/>
          <p:nvPr>
            <p:ph idx="1" type="subTitle"/>
          </p:nvPr>
        </p:nvSpPr>
        <p:spPr>
          <a:xfrm>
            <a:off x="228600" y="223475"/>
            <a:ext cx="877200" cy="17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Font typeface="Space Grotesk"/>
              <a:buNone/>
              <a:defRPr sz="800"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Font typeface="Space Grotesk"/>
              <a:buNone/>
              <a:defRPr sz="800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Font typeface="Space Grotesk"/>
              <a:buNone/>
              <a:defRPr sz="800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Font typeface="Space Grotesk"/>
              <a:buNone/>
              <a:defRPr sz="800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Font typeface="Space Grotesk"/>
              <a:buNone/>
              <a:defRPr sz="800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Font typeface="Space Grotesk"/>
              <a:buNone/>
              <a:defRPr sz="800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Font typeface="Space Grotesk"/>
              <a:buNone/>
              <a:defRPr sz="800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Font typeface="Space Grotesk"/>
              <a:buNone/>
              <a:defRPr sz="800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Font typeface="Space Grotesk"/>
              <a:buNone/>
              <a:defRPr sz="800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sp>
        <p:nvSpPr>
          <p:cNvPr id="305" name="Google Shape;305;p24"/>
          <p:cNvSpPr txBox="1"/>
          <p:nvPr>
            <p:ph idx="2" type="sldNum"/>
          </p:nvPr>
        </p:nvSpPr>
        <p:spPr>
          <a:xfrm>
            <a:off x="1105700" y="223000"/>
            <a:ext cx="336600" cy="17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9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 algn="r">
              <a:buNone/>
              <a:defRPr sz="9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 algn="r">
              <a:buNone/>
              <a:defRPr sz="9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 algn="r">
              <a:buNone/>
              <a:defRPr sz="9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 algn="r">
              <a:buNone/>
              <a:defRPr sz="9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 algn="r">
              <a:buNone/>
              <a:defRPr sz="9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 algn="r">
              <a:buNone/>
              <a:defRPr sz="9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 algn="r">
              <a:buNone/>
              <a:defRPr sz="9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 algn="r">
              <a:buNone/>
              <a:defRPr sz="9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ject Updates">
  <p:cSld name="CUSTOM_2">
    <p:bg>
      <p:bgPr>
        <a:solidFill>
          <a:schemeClr val="lt1"/>
        </a:solidFill>
      </p:bgPr>
    </p:bg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25"/>
          <p:cNvSpPr/>
          <p:nvPr/>
        </p:nvSpPr>
        <p:spPr>
          <a:xfrm>
            <a:off x="228601" y="2289551"/>
            <a:ext cx="161400" cy="1704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25"/>
          <p:cNvSpPr/>
          <p:nvPr/>
        </p:nvSpPr>
        <p:spPr>
          <a:xfrm>
            <a:off x="228601" y="3368687"/>
            <a:ext cx="161400" cy="1704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25"/>
          <p:cNvSpPr/>
          <p:nvPr/>
        </p:nvSpPr>
        <p:spPr>
          <a:xfrm>
            <a:off x="228601" y="4447824"/>
            <a:ext cx="161400" cy="1704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25"/>
          <p:cNvSpPr txBox="1"/>
          <p:nvPr>
            <p:ph idx="1" type="subTitle"/>
          </p:nvPr>
        </p:nvSpPr>
        <p:spPr>
          <a:xfrm>
            <a:off x="473450" y="2289475"/>
            <a:ext cx="2996100" cy="17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311" name="Google Shape;311;p25"/>
          <p:cNvSpPr txBox="1"/>
          <p:nvPr>
            <p:ph idx="2" type="body"/>
          </p:nvPr>
        </p:nvSpPr>
        <p:spPr>
          <a:xfrm>
            <a:off x="473450" y="2523625"/>
            <a:ext cx="2819100" cy="17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/>
            </a:lvl9pPr>
          </a:lstStyle>
          <a:p/>
        </p:txBody>
      </p:sp>
      <p:sp>
        <p:nvSpPr>
          <p:cNvPr id="312" name="Google Shape;312;p25"/>
          <p:cNvSpPr txBox="1"/>
          <p:nvPr>
            <p:ph idx="3" type="subTitle"/>
          </p:nvPr>
        </p:nvSpPr>
        <p:spPr>
          <a:xfrm>
            <a:off x="473450" y="3368675"/>
            <a:ext cx="2996100" cy="17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313" name="Google Shape;313;p25"/>
          <p:cNvSpPr txBox="1"/>
          <p:nvPr>
            <p:ph idx="4" type="body"/>
          </p:nvPr>
        </p:nvSpPr>
        <p:spPr>
          <a:xfrm>
            <a:off x="473450" y="3602825"/>
            <a:ext cx="2819100" cy="17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/>
            </a:lvl9pPr>
          </a:lstStyle>
          <a:p/>
        </p:txBody>
      </p:sp>
      <p:sp>
        <p:nvSpPr>
          <p:cNvPr id="314" name="Google Shape;314;p25"/>
          <p:cNvSpPr txBox="1"/>
          <p:nvPr>
            <p:ph idx="5" type="subTitle"/>
          </p:nvPr>
        </p:nvSpPr>
        <p:spPr>
          <a:xfrm>
            <a:off x="473450" y="4447875"/>
            <a:ext cx="2996100" cy="17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315" name="Google Shape;315;p25"/>
          <p:cNvSpPr txBox="1"/>
          <p:nvPr>
            <p:ph idx="6" type="body"/>
          </p:nvPr>
        </p:nvSpPr>
        <p:spPr>
          <a:xfrm>
            <a:off x="473450" y="4682025"/>
            <a:ext cx="2819100" cy="17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/>
            </a:lvl9pPr>
          </a:lstStyle>
          <a:p/>
        </p:txBody>
      </p:sp>
      <p:sp>
        <p:nvSpPr>
          <p:cNvPr id="316" name="Google Shape;316;p25"/>
          <p:cNvSpPr/>
          <p:nvPr/>
        </p:nvSpPr>
        <p:spPr>
          <a:xfrm>
            <a:off x="4514726" y="2289626"/>
            <a:ext cx="161400" cy="1704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25"/>
          <p:cNvSpPr/>
          <p:nvPr/>
        </p:nvSpPr>
        <p:spPr>
          <a:xfrm>
            <a:off x="4514726" y="3368762"/>
            <a:ext cx="161400" cy="1704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25"/>
          <p:cNvSpPr/>
          <p:nvPr/>
        </p:nvSpPr>
        <p:spPr>
          <a:xfrm>
            <a:off x="4514726" y="4447899"/>
            <a:ext cx="161400" cy="1704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25"/>
          <p:cNvSpPr txBox="1"/>
          <p:nvPr>
            <p:ph idx="7" type="subTitle"/>
          </p:nvPr>
        </p:nvSpPr>
        <p:spPr>
          <a:xfrm>
            <a:off x="4759575" y="2289550"/>
            <a:ext cx="2996100" cy="17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320" name="Google Shape;320;p25"/>
          <p:cNvSpPr txBox="1"/>
          <p:nvPr>
            <p:ph idx="8" type="body"/>
          </p:nvPr>
        </p:nvSpPr>
        <p:spPr>
          <a:xfrm>
            <a:off x="4759575" y="2523700"/>
            <a:ext cx="2819100" cy="17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/>
            </a:lvl9pPr>
          </a:lstStyle>
          <a:p/>
        </p:txBody>
      </p:sp>
      <p:sp>
        <p:nvSpPr>
          <p:cNvPr id="321" name="Google Shape;321;p25"/>
          <p:cNvSpPr txBox="1"/>
          <p:nvPr>
            <p:ph idx="9" type="subTitle"/>
          </p:nvPr>
        </p:nvSpPr>
        <p:spPr>
          <a:xfrm>
            <a:off x="4759575" y="3368750"/>
            <a:ext cx="2996100" cy="17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322" name="Google Shape;322;p25"/>
          <p:cNvSpPr txBox="1"/>
          <p:nvPr>
            <p:ph idx="13" type="body"/>
          </p:nvPr>
        </p:nvSpPr>
        <p:spPr>
          <a:xfrm>
            <a:off x="4759575" y="3602900"/>
            <a:ext cx="2819100" cy="17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/>
            </a:lvl9pPr>
          </a:lstStyle>
          <a:p/>
        </p:txBody>
      </p:sp>
      <p:sp>
        <p:nvSpPr>
          <p:cNvPr id="323" name="Google Shape;323;p25"/>
          <p:cNvSpPr txBox="1"/>
          <p:nvPr>
            <p:ph idx="14" type="subTitle"/>
          </p:nvPr>
        </p:nvSpPr>
        <p:spPr>
          <a:xfrm>
            <a:off x="4759575" y="4447950"/>
            <a:ext cx="2996100" cy="17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324" name="Google Shape;324;p25"/>
          <p:cNvSpPr txBox="1"/>
          <p:nvPr>
            <p:ph idx="15" type="body"/>
          </p:nvPr>
        </p:nvSpPr>
        <p:spPr>
          <a:xfrm>
            <a:off x="4759575" y="4682100"/>
            <a:ext cx="2819100" cy="17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/>
            </a:lvl9pPr>
          </a:lstStyle>
          <a:p/>
        </p:txBody>
      </p:sp>
      <p:sp>
        <p:nvSpPr>
          <p:cNvPr id="325" name="Google Shape;325;p25"/>
          <p:cNvSpPr txBox="1"/>
          <p:nvPr>
            <p:ph type="title"/>
          </p:nvPr>
        </p:nvSpPr>
        <p:spPr>
          <a:xfrm>
            <a:off x="230900" y="457200"/>
            <a:ext cx="4406400" cy="56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9pPr>
          </a:lstStyle>
          <a:p/>
        </p:txBody>
      </p:sp>
      <p:sp>
        <p:nvSpPr>
          <p:cNvPr id="326" name="Google Shape;326;p2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ne Graph">
  <p:cSld name="CUSTOM_12">
    <p:bg>
      <p:bgPr>
        <a:solidFill>
          <a:schemeClr val="lt1"/>
        </a:solidFill>
      </p:bgPr>
    </p:bg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26"/>
          <p:cNvSpPr txBox="1"/>
          <p:nvPr>
            <p:ph type="title"/>
          </p:nvPr>
        </p:nvSpPr>
        <p:spPr>
          <a:xfrm>
            <a:off x="230900" y="457200"/>
            <a:ext cx="4406400" cy="56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9pPr>
          </a:lstStyle>
          <a:p/>
        </p:txBody>
      </p:sp>
      <p:sp>
        <p:nvSpPr>
          <p:cNvPr id="329" name="Google Shape;329;p2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ives / Key Takeaways">
  <p:cSld name="CUSTOM_12_1">
    <p:bg>
      <p:bgPr>
        <a:solidFill>
          <a:schemeClr val="lt1"/>
        </a:solidFill>
      </p:bgPr>
    </p:bg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1" name="Google Shape;331;p27"/>
          <p:cNvGraphicFramePr/>
          <p:nvPr/>
        </p:nvGraphicFramePr>
        <p:xfrm>
          <a:off x="228588" y="1424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{82834CE7-F299-44AD-8624-64C9EB52EE6D}</a:tableStyleId>
              </a:tblPr>
              <a:tblGrid>
                <a:gridCol w="2711825"/>
              </a:tblGrid>
              <a:tr h="3817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332" name="Google Shape;332;p27"/>
          <p:cNvGraphicFramePr/>
          <p:nvPr/>
        </p:nvGraphicFramePr>
        <p:xfrm>
          <a:off x="3216075" y="1424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{82834CE7-F299-44AD-8624-64C9EB52EE6D}</a:tableStyleId>
              </a:tblPr>
              <a:tblGrid>
                <a:gridCol w="2711825"/>
              </a:tblGrid>
              <a:tr h="3817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333" name="Google Shape;333;p27"/>
          <p:cNvGraphicFramePr/>
          <p:nvPr/>
        </p:nvGraphicFramePr>
        <p:xfrm>
          <a:off x="6203563" y="1424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{82834CE7-F299-44AD-8624-64C9EB52EE6D}</a:tableStyleId>
              </a:tblPr>
              <a:tblGrid>
                <a:gridCol w="2711825"/>
              </a:tblGrid>
              <a:tr h="3817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34" name="Google Shape;334;p27"/>
          <p:cNvSpPr txBox="1"/>
          <p:nvPr>
            <p:ph idx="1" type="body"/>
          </p:nvPr>
        </p:nvSpPr>
        <p:spPr>
          <a:xfrm>
            <a:off x="356300" y="2437750"/>
            <a:ext cx="2456400" cy="246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35" name="Google Shape;335;p27"/>
          <p:cNvSpPr txBox="1"/>
          <p:nvPr>
            <p:ph idx="2" type="body"/>
          </p:nvPr>
        </p:nvSpPr>
        <p:spPr>
          <a:xfrm>
            <a:off x="3343788" y="2437750"/>
            <a:ext cx="2456400" cy="246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36" name="Google Shape;336;p27"/>
          <p:cNvSpPr txBox="1"/>
          <p:nvPr>
            <p:ph idx="3" type="body"/>
          </p:nvPr>
        </p:nvSpPr>
        <p:spPr>
          <a:xfrm>
            <a:off x="6331275" y="2437750"/>
            <a:ext cx="2456400" cy="246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37" name="Google Shape;337;p27"/>
          <p:cNvSpPr txBox="1"/>
          <p:nvPr>
            <p:ph type="title"/>
          </p:nvPr>
        </p:nvSpPr>
        <p:spPr>
          <a:xfrm>
            <a:off x="333350" y="1565975"/>
            <a:ext cx="2502300" cy="6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338" name="Google Shape;338;p27"/>
          <p:cNvSpPr txBox="1"/>
          <p:nvPr>
            <p:ph idx="4" type="title"/>
          </p:nvPr>
        </p:nvSpPr>
        <p:spPr>
          <a:xfrm>
            <a:off x="3320850" y="1565975"/>
            <a:ext cx="2502300" cy="6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339" name="Google Shape;339;p27"/>
          <p:cNvSpPr txBox="1"/>
          <p:nvPr>
            <p:ph idx="5" type="title"/>
          </p:nvPr>
        </p:nvSpPr>
        <p:spPr>
          <a:xfrm>
            <a:off x="6308325" y="1565975"/>
            <a:ext cx="2502300" cy="6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340" name="Google Shape;340;p27"/>
          <p:cNvSpPr txBox="1"/>
          <p:nvPr>
            <p:ph idx="6" type="title"/>
          </p:nvPr>
        </p:nvSpPr>
        <p:spPr>
          <a:xfrm>
            <a:off x="230900" y="457200"/>
            <a:ext cx="4406400" cy="56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9pPr>
          </a:lstStyle>
          <a:p/>
        </p:txBody>
      </p:sp>
      <p:sp>
        <p:nvSpPr>
          <p:cNvPr id="341" name="Google Shape;341;p27"/>
          <p:cNvSpPr txBox="1"/>
          <p:nvPr>
            <p:ph idx="7" type="title"/>
          </p:nvPr>
        </p:nvSpPr>
        <p:spPr>
          <a:xfrm>
            <a:off x="316303" y="1833564"/>
            <a:ext cx="2502300" cy="135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9pPr>
          </a:lstStyle>
          <a:p/>
        </p:txBody>
      </p:sp>
      <p:sp>
        <p:nvSpPr>
          <p:cNvPr id="342" name="Google Shape;342;p27"/>
          <p:cNvSpPr txBox="1"/>
          <p:nvPr>
            <p:ph idx="8" type="title"/>
          </p:nvPr>
        </p:nvSpPr>
        <p:spPr>
          <a:xfrm>
            <a:off x="3320853" y="1833564"/>
            <a:ext cx="2502300" cy="135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9pPr>
          </a:lstStyle>
          <a:p/>
        </p:txBody>
      </p:sp>
      <p:sp>
        <p:nvSpPr>
          <p:cNvPr id="343" name="Google Shape;343;p27"/>
          <p:cNvSpPr txBox="1"/>
          <p:nvPr>
            <p:ph idx="9" type="title"/>
          </p:nvPr>
        </p:nvSpPr>
        <p:spPr>
          <a:xfrm>
            <a:off x="6308328" y="1833564"/>
            <a:ext cx="2502300" cy="135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9pPr>
          </a:lstStyle>
          <a:p/>
        </p:txBody>
      </p:sp>
      <p:sp>
        <p:nvSpPr>
          <p:cNvPr id="344" name="Google Shape;344;p27"/>
          <p:cNvSpPr txBox="1"/>
          <p:nvPr>
            <p:ph idx="13" type="title"/>
          </p:nvPr>
        </p:nvSpPr>
        <p:spPr>
          <a:xfrm>
            <a:off x="5552275" y="457200"/>
            <a:ext cx="3368700" cy="56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9pPr>
          </a:lstStyle>
          <a:p/>
        </p:txBody>
      </p:sp>
      <p:sp>
        <p:nvSpPr>
          <p:cNvPr id="345" name="Google Shape;345;p2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Upcoming Events">
  <p:cSld name="CUSTOM_3">
    <p:bg>
      <p:bgPr>
        <a:solidFill>
          <a:schemeClr val="dk1"/>
        </a:solidFill>
      </p:bgPr>
    </p:bg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28"/>
          <p:cNvSpPr txBox="1"/>
          <p:nvPr>
            <p:ph type="title"/>
          </p:nvPr>
        </p:nvSpPr>
        <p:spPr>
          <a:xfrm>
            <a:off x="230900" y="697875"/>
            <a:ext cx="4406400" cy="80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48" name="Google Shape;348;p28"/>
          <p:cNvSpPr txBox="1"/>
          <p:nvPr>
            <p:ph idx="1" type="subTitle"/>
          </p:nvPr>
        </p:nvSpPr>
        <p:spPr>
          <a:xfrm>
            <a:off x="5943750" y="973900"/>
            <a:ext cx="2996100" cy="17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49" name="Google Shape;349;p28"/>
          <p:cNvSpPr txBox="1"/>
          <p:nvPr>
            <p:ph idx="2" type="body"/>
          </p:nvPr>
        </p:nvSpPr>
        <p:spPr>
          <a:xfrm>
            <a:off x="5943750" y="1208050"/>
            <a:ext cx="2819100" cy="17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●"/>
              <a:defRPr sz="1000">
                <a:solidFill>
                  <a:schemeClr val="dk2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○"/>
              <a:defRPr sz="1000">
                <a:solidFill>
                  <a:schemeClr val="dk2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■"/>
              <a:defRPr sz="1000">
                <a:solidFill>
                  <a:schemeClr val="dk2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●"/>
              <a:defRPr sz="1000">
                <a:solidFill>
                  <a:schemeClr val="dk2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○"/>
              <a:defRPr sz="1000">
                <a:solidFill>
                  <a:schemeClr val="dk2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■"/>
              <a:defRPr sz="1000">
                <a:solidFill>
                  <a:schemeClr val="dk2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●"/>
              <a:defRPr sz="1000">
                <a:solidFill>
                  <a:schemeClr val="dk2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○"/>
              <a:defRPr sz="1000">
                <a:solidFill>
                  <a:schemeClr val="dk2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■"/>
              <a:defRPr sz="1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50" name="Google Shape;350;p28"/>
          <p:cNvSpPr txBox="1"/>
          <p:nvPr>
            <p:ph idx="3" type="subTitle"/>
          </p:nvPr>
        </p:nvSpPr>
        <p:spPr>
          <a:xfrm>
            <a:off x="5943750" y="2053025"/>
            <a:ext cx="2996100" cy="17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51" name="Google Shape;351;p28"/>
          <p:cNvSpPr txBox="1"/>
          <p:nvPr>
            <p:ph idx="4" type="body"/>
          </p:nvPr>
        </p:nvSpPr>
        <p:spPr>
          <a:xfrm>
            <a:off x="5943750" y="2287175"/>
            <a:ext cx="2819100" cy="17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●"/>
              <a:defRPr sz="1000">
                <a:solidFill>
                  <a:schemeClr val="dk2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○"/>
              <a:defRPr sz="1000">
                <a:solidFill>
                  <a:schemeClr val="dk2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■"/>
              <a:defRPr sz="1000">
                <a:solidFill>
                  <a:schemeClr val="dk2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●"/>
              <a:defRPr sz="1000">
                <a:solidFill>
                  <a:schemeClr val="dk2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○"/>
              <a:defRPr sz="1000">
                <a:solidFill>
                  <a:schemeClr val="dk2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■"/>
              <a:defRPr sz="1000">
                <a:solidFill>
                  <a:schemeClr val="dk2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●"/>
              <a:defRPr sz="1000">
                <a:solidFill>
                  <a:schemeClr val="dk2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○"/>
              <a:defRPr sz="1000">
                <a:solidFill>
                  <a:schemeClr val="dk2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■"/>
              <a:defRPr sz="1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52" name="Google Shape;352;p28"/>
          <p:cNvSpPr txBox="1"/>
          <p:nvPr>
            <p:ph idx="5" type="subTitle"/>
          </p:nvPr>
        </p:nvSpPr>
        <p:spPr>
          <a:xfrm>
            <a:off x="5943750" y="3132150"/>
            <a:ext cx="2996100" cy="17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53" name="Google Shape;353;p28"/>
          <p:cNvSpPr txBox="1"/>
          <p:nvPr>
            <p:ph idx="6" type="body"/>
          </p:nvPr>
        </p:nvSpPr>
        <p:spPr>
          <a:xfrm>
            <a:off x="5943750" y="3366300"/>
            <a:ext cx="2819100" cy="17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●"/>
              <a:defRPr sz="1000">
                <a:solidFill>
                  <a:schemeClr val="dk2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○"/>
              <a:defRPr sz="1000">
                <a:solidFill>
                  <a:schemeClr val="dk2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■"/>
              <a:defRPr sz="1000">
                <a:solidFill>
                  <a:schemeClr val="dk2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●"/>
              <a:defRPr sz="1000">
                <a:solidFill>
                  <a:schemeClr val="dk2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○"/>
              <a:defRPr sz="1000">
                <a:solidFill>
                  <a:schemeClr val="dk2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■"/>
              <a:defRPr sz="1000">
                <a:solidFill>
                  <a:schemeClr val="dk2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●"/>
              <a:defRPr sz="1000">
                <a:solidFill>
                  <a:schemeClr val="dk2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○"/>
              <a:defRPr sz="1000">
                <a:solidFill>
                  <a:schemeClr val="dk2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■"/>
              <a:defRPr sz="1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54" name="Google Shape;354;p28"/>
          <p:cNvSpPr txBox="1"/>
          <p:nvPr>
            <p:ph idx="7" type="subTitle"/>
          </p:nvPr>
        </p:nvSpPr>
        <p:spPr>
          <a:xfrm>
            <a:off x="5943750" y="4211275"/>
            <a:ext cx="2996100" cy="17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55" name="Google Shape;355;p28"/>
          <p:cNvSpPr txBox="1"/>
          <p:nvPr>
            <p:ph idx="8" type="body"/>
          </p:nvPr>
        </p:nvSpPr>
        <p:spPr>
          <a:xfrm>
            <a:off x="5943750" y="4445425"/>
            <a:ext cx="2819100" cy="17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●"/>
              <a:defRPr sz="1000">
                <a:solidFill>
                  <a:schemeClr val="dk2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○"/>
              <a:defRPr sz="1000">
                <a:solidFill>
                  <a:schemeClr val="dk2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■"/>
              <a:defRPr sz="1000">
                <a:solidFill>
                  <a:schemeClr val="dk2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●"/>
              <a:defRPr sz="1000">
                <a:solidFill>
                  <a:schemeClr val="dk2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○"/>
              <a:defRPr sz="1000">
                <a:solidFill>
                  <a:schemeClr val="dk2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■"/>
              <a:defRPr sz="1000">
                <a:solidFill>
                  <a:schemeClr val="dk2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●"/>
              <a:defRPr sz="1000">
                <a:solidFill>
                  <a:schemeClr val="dk2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○"/>
              <a:defRPr sz="1000">
                <a:solidFill>
                  <a:schemeClr val="dk2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■"/>
              <a:defRPr sz="1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56" name="Google Shape;356;p28"/>
          <p:cNvSpPr txBox="1"/>
          <p:nvPr>
            <p:ph idx="9" type="subTitle"/>
          </p:nvPr>
        </p:nvSpPr>
        <p:spPr>
          <a:xfrm>
            <a:off x="227975" y="2744325"/>
            <a:ext cx="3572100" cy="38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57" name="Google Shape;357;p28"/>
          <p:cNvSpPr txBox="1"/>
          <p:nvPr>
            <p:ph idx="13" type="body"/>
          </p:nvPr>
        </p:nvSpPr>
        <p:spPr>
          <a:xfrm>
            <a:off x="227875" y="3458750"/>
            <a:ext cx="4287000" cy="146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>
                <a:solidFill>
                  <a:schemeClr val="dk2"/>
                </a:solidFill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>
                <a:solidFill>
                  <a:schemeClr val="dk2"/>
                </a:solidFill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>
                <a:solidFill>
                  <a:schemeClr val="dk2"/>
                </a:solidFill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>
                <a:solidFill>
                  <a:schemeClr val="dk2"/>
                </a:solidFill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>
                <a:solidFill>
                  <a:schemeClr val="dk2"/>
                </a:solidFill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>
                <a:solidFill>
                  <a:schemeClr val="dk2"/>
                </a:solidFill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>
                <a:solidFill>
                  <a:schemeClr val="dk2"/>
                </a:solidFill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>
                <a:solidFill>
                  <a:schemeClr val="dk2"/>
                </a:solidFill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58" name="Google Shape;358;p2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ilestones">
  <p:cSld name="CUSTOM_3_1">
    <p:bg>
      <p:bgPr>
        <a:solidFill>
          <a:schemeClr val="dk1"/>
        </a:solidFill>
      </p:bgPr>
    </p:bg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29"/>
          <p:cNvSpPr txBox="1"/>
          <p:nvPr>
            <p:ph idx="1" type="subTitle"/>
          </p:nvPr>
        </p:nvSpPr>
        <p:spPr>
          <a:xfrm>
            <a:off x="852075" y="2128039"/>
            <a:ext cx="2088900" cy="17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61" name="Google Shape;361;p29"/>
          <p:cNvSpPr txBox="1"/>
          <p:nvPr>
            <p:ph type="title"/>
          </p:nvPr>
        </p:nvSpPr>
        <p:spPr>
          <a:xfrm>
            <a:off x="230900" y="457200"/>
            <a:ext cx="7187700" cy="56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62" name="Google Shape;362;p29"/>
          <p:cNvSpPr txBox="1"/>
          <p:nvPr>
            <p:ph idx="2" type="subTitle"/>
          </p:nvPr>
        </p:nvSpPr>
        <p:spPr>
          <a:xfrm>
            <a:off x="3046825" y="2128039"/>
            <a:ext cx="2088900" cy="17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63" name="Google Shape;363;p29"/>
          <p:cNvSpPr txBox="1"/>
          <p:nvPr>
            <p:ph idx="3" type="subTitle"/>
          </p:nvPr>
        </p:nvSpPr>
        <p:spPr>
          <a:xfrm>
            <a:off x="5169875" y="2128039"/>
            <a:ext cx="2088900" cy="17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64" name="Google Shape;364;p29"/>
          <p:cNvSpPr txBox="1"/>
          <p:nvPr>
            <p:ph idx="4" type="subTitle"/>
          </p:nvPr>
        </p:nvSpPr>
        <p:spPr>
          <a:xfrm>
            <a:off x="852075" y="1819034"/>
            <a:ext cx="2088900" cy="17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Space Grotesk"/>
              <a:buNone/>
              <a:defRPr b="1" sz="3600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Space Grotesk"/>
              <a:buNone/>
              <a:defRPr b="1" sz="3600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Space Grotesk"/>
              <a:buNone/>
              <a:defRPr b="1" sz="3600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Space Grotesk"/>
              <a:buNone/>
              <a:defRPr b="1" sz="3600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Space Grotesk"/>
              <a:buNone/>
              <a:defRPr b="1" sz="3600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Space Grotesk"/>
              <a:buNone/>
              <a:defRPr b="1" sz="3600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Space Grotesk"/>
              <a:buNone/>
              <a:defRPr b="1" sz="3600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Space Grotesk"/>
              <a:buNone/>
              <a:defRPr b="1" sz="3600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Space Grotesk"/>
              <a:buNone/>
              <a:defRPr b="1" sz="3600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sp>
        <p:nvSpPr>
          <p:cNvPr id="365" name="Google Shape;365;p29"/>
          <p:cNvSpPr txBox="1"/>
          <p:nvPr>
            <p:ph idx="5" type="subTitle"/>
          </p:nvPr>
        </p:nvSpPr>
        <p:spPr>
          <a:xfrm>
            <a:off x="3046825" y="1819034"/>
            <a:ext cx="2088900" cy="17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Space Grotesk"/>
              <a:buNone/>
              <a:defRPr b="1" sz="3600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Space Grotesk"/>
              <a:buNone/>
              <a:defRPr b="1" sz="3600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Space Grotesk"/>
              <a:buNone/>
              <a:defRPr b="1" sz="3600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Space Grotesk"/>
              <a:buNone/>
              <a:defRPr b="1" sz="3600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Space Grotesk"/>
              <a:buNone/>
              <a:defRPr b="1" sz="3600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Space Grotesk"/>
              <a:buNone/>
              <a:defRPr b="1" sz="3600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Space Grotesk"/>
              <a:buNone/>
              <a:defRPr b="1" sz="3600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Space Grotesk"/>
              <a:buNone/>
              <a:defRPr b="1" sz="3600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Space Grotesk"/>
              <a:buNone/>
              <a:defRPr b="1" sz="3600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sp>
        <p:nvSpPr>
          <p:cNvPr id="366" name="Google Shape;366;p29"/>
          <p:cNvSpPr txBox="1"/>
          <p:nvPr>
            <p:ph idx="6" type="subTitle"/>
          </p:nvPr>
        </p:nvSpPr>
        <p:spPr>
          <a:xfrm>
            <a:off x="5169875" y="1819034"/>
            <a:ext cx="2088900" cy="17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Space Grotesk"/>
              <a:buNone/>
              <a:defRPr b="1" sz="3600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Space Grotesk"/>
              <a:buNone/>
              <a:defRPr b="1" sz="3600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Space Grotesk"/>
              <a:buNone/>
              <a:defRPr b="1" sz="3600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Space Grotesk"/>
              <a:buNone/>
              <a:defRPr b="1" sz="3600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Space Grotesk"/>
              <a:buNone/>
              <a:defRPr b="1" sz="3600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Space Grotesk"/>
              <a:buNone/>
              <a:defRPr b="1" sz="3600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Space Grotesk"/>
              <a:buNone/>
              <a:defRPr b="1" sz="3600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Space Grotesk"/>
              <a:buNone/>
              <a:defRPr b="1" sz="3600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Space Grotesk"/>
              <a:buNone/>
              <a:defRPr b="1" sz="3600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sp>
        <p:nvSpPr>
          <p:cNvPr id="367" name="Google Shape;367;p29"/>
          <p:cNvSpPr txBox="1"/>
          <p:nvPr>
            <p:ph idx="7" type="subTitle"/>
          </p:nvPr>
        </p:nvSpPr>
        <p:spPr>
          <a:xfrm>
            <a:off x="1961425" y="3735616"/>
            <a:ext cx="2088900" cy="17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Space Grotesk"/>
              <a:buNone/>
              <a:defRPr b="1" sz="3600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Space Grotesk"/>
              <a:buNone/>
              <a:defRPr b="1" sz="3600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Space Grotesk"/>
              <a:buNone/>
              <a:defRPr b="1" sz="3600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Space Grotesk"/>
              <a:buNone/>
              <a:defRPr b="1" sz="3600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Space Grotesk"/>
              <a:buNone/>
              <a:defRPr b="1" sz="3600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Space Grotesk"/>
              <a:buNone/>
              <a:defRPr b="1" sz="3600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Space Grotesk"/>
              <a:buNone/>
              <a:defRPr b="1" sz="3600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Space Grotesk"/>
              <a:buNone/>
              <a:defRPr b="1" sz="3600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Space Grotesk"/>
              <a:buNone/>
              <a:defRPr b="1" sz="3600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sp>
        <p:nvSpPr>
          <p:cNvPr id="368" name="Google Shape;368;p29"/>
          <p:cNvSpPr txBox="1"/>
          <p:nvPr>
            <p:ph idx="8" type="subTitle"/>
          </p:nvPr>
        </p:nvSpPr>
        <p:spPr>
          <a:xfrm>
            <a:off x="4156175" y="3735616"/>
            <a:ext cx="2088900" cy="17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Space Grotesk"/>
              <a:buNone/>
              <a:defRPr b="1" sz="3600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Space Grotesk"/>
              <a:buNone/>
              <a:defRPr b="1" sz="3600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Space Grotesk"/>
              <a:buNone/>
              <a:defRPr b="1" sz="3600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Space Grotesk"/>
              <a:buNone/>
              <a:defRPr b="1" sz="3600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Space Grotesk"/>
              <a:buNone/>
              <a:defRPr b="1" sz="3600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Space Grotesk"/>
              <a:buNone/>
              <a:defRPr b="1" sz="3600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Space Grotesk"/>
              <a:buNone/>
              <a:defRPr b="1" sz="3600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Space Grotesk"/>
              <a:buNone/>
              <a:defRPr b="1" sz="3600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Space Grotesk"/>
              <a:buNone/>
              <a:defRPr b="1" sz="3600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sp>
        <p:nvSpPr>
          <p:cNvPr id="369" name="Google Shape;369;p29"/>
          <p:cNvSpPr txBox="1"/>
          <p:nvPr>
            <p:ph idx="9" type="subTitle"/>
          </p:nvPr>
        </p:nvSpPr>
        <p:spPr>
          <a:xfrm>
            <a:off x="6279225" y="3735616"/>
            <a:ext cx="2088900" cy="17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Space Grotesk"/>
              <a:buNone/>
              <a:defRPr b="1" sz="3600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Space Grotesk"/>
              <a:buNone/>
              <a:defRPr b="1" sz="3600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Space Grotesk"/>
              <a:buNone/>
              <a:defRPr b="1" sz="3600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Space Grotesk"/>
              <a:buNone/>
              <a:defRPr b="1" sz="3600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Space Grotesk"/>
              <a:buNone/>
              <a:defRPr b="1" sz="3600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Space Grotesk"/>
              <a:buNone/>
              <a:defRPr b="1" sz="3600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Space Grotesk"/>
              <a:buNone/>
              <a:defRPr b="1" sz="3600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Space Grotesk"/>
              <a:buNone/>
              <a:defRPr b="1" sz="3600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Space Grotesk"/>
              <a:buNone/>
              <a:defRPr b="1" sz="3600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sp>
        <p:nvSpPr>
          <p:cNvPr id="370" name="Google Shape;370;p2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duct Plan Roadmap">
  <p:cSld name="CUSTOM_10"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30"/>
          <p:cNvSpPr txBox="1"/>
          <p:nvPr>
            <p:ph type="title"/>
          </p:nvPr>
        </p:nvSpPr>
        <p:spPr>
          <a:xfrm>
            <a:off x="230900" y="457200"/>
            <a:ext cx="7141800" cy="59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9pPr>
          </a:lstStyle>
          <a:p/>
        </p:txBody>
      </p:sp>
      <p:sp>
        <p:nvSpPr>
          <p:cNvPr id="373" name="Google Shape;373;p3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am" type="tx">
  <p:cSld name="TITLE_AND_BODY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/>
          <p:nvPr>
            <p:ph idx="2" type="pic"/>
          </p:nvPr>
        </p:nvSpPr>
        <p:spPr>
          <a:xfrm flipH="1" rot="10800000">
            <a:off x="226950" y="1218789"/>
            <a:ext cx="2086200" cy="1883100"/>
          </a:xfrm>
          <a:prstGeom prst="corner">
            <a:avLst>
              <a:gd fmla="val 83590" name="adj1"/>
              <a:gd fmla="val 81097" name="adj2"/>
            </a:avLst>
          </a:prstGeom>
          <a:noFill/>
          <a:ln>
            <a:noFill/>
          </a:ln>
        </p:spPr>
      </p:sp>
      <p:sp>
        <p:nvSpPr>
          <p:cNvPr id="19" name="Google Shape;19;p4"/>
          <p:cNvSpPr/>
          <p:nvPr>
            <p:ph idx="3" type="pic"/>
          </p:nvPr>
        </p:nvSpPr>
        <p:spPr>
          <a:xfrm flipH="1">
            <a:off x="2428286" y="1218789"/>
            <a:ext cx="2086200" cy="1883100"/>
          </a:xfrm>
          <a:prstGeom prst="corner">
            <a:avLst>
              <a:gd fmla="val 83590" name="adj1"/>
              <a:gd fmla="val 81097" name="adj2"/>
            </a:avLst>
          </a:prstGeom>
          <a:noFill/>
          <a:ln>
            <a:noFill/>
          </a:ln>
        </p:spPr>
      </p:sp>
      <p:sp>
        <p:nvSpPr>
          <p:cNvPr id="20" name="Google Shape;20;p4"/>
          <p:cNvSpPr/>
          <p:nvPr>
            <p:ph idx="4" type="pic"/>
          </p:nvPr>
        </p:nvSpPr>
        <p:spPr>
          <a:xfrm rot="10800000">
            <a:off x="4629568" y="1218789"/>
            <a:ext cx="2086200" cy="1883100"/>
          </a:xfrm>
          <a:prstGeom prst="corner">
            <a:avLst>
              <a:gd fmla="val 83590" name="adj1"/>
              <a:gd fmla="val 81097" name="adj2"/>
            </a:avLst>
          </a:prstGeom>
          <a:noFill/>
          <a:ln>
            <a:noFill/>
          </a:ln>
        </p:spPr>
      </p:sp>
      <p:sp>
        <p:nvSpPr>
          <p:cNvPr id="21" name="Google Shape;21;p4"/>
          <p:cNvSpPr/>
          <p:nvPr>
            <p:ph idx="5" type="pic"/>
          </p:nvPr>
        </p:nvSpPr>
        <p:spPr>
          <a:xfrm flipH="1">
            <a:off x="6830850" y="1218789"/>
            <a:ext cx="2086200" cy="1883100"/>
          </a:xfrm>
          <a:prstGeom prst="corner">
            <a:avLst>
              <a:gd fmla="val 83590" name="adj1"/>
              <a:gd fmla="val 81097" name="adj2"/>
            </a:avLst>
          </a:prstGeom>
          <a:noFill/>
          <a:ln>
            <a:noFill/>
          </a:ln>
        </p:spPr>
      </p:sp>
      <p:sp>
        <p:nvSpPr>
          <p:cNvPr id="22" name="Google Shape;22;p4"/>
          <p:cNvSpPr txBox="1"/>
          <p:nvPr>
            <p:ph type="title"/>
          </p:nvPr>
        </p:nvSpPr>
        <p:spPr>
          <a:xfrm>
            <a:off x="211675" y="3093025"/>
            <a:ext cx="2101500" cy="44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3" name="Google Shape;23;p4"/>
          <p:cNvSpPr txBox="1"/>
          <p:nvPr>
            <p:ph idx="6" type="title"/>
          </p:nvPr>
        </p:nvSpPr>
        <p:spPr>
          <a:xfrm>
            <a:off x="2420625" y="3093025"/>
            <a:ext cx="2101500" cy="44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7" type="title"/>
          </p:nvPr>
        </p:nvSpPr>
        <p:spPr>
          <a:xfrm>
            <a:off x="4629575" y="3093025"/>
            <a:ext cx="2101500" cy="44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5" name="Google Shape;25;p4"/>
          <p:cNvSpPr txBox="1"/>
          <p:nvPr>
            <p:ph idx="8" type="title"/>
          </p:nvPr>
        </p:nvSpPr>
        <p:spPr>
          <a:xfrm>
            <a:off x="6823200" y="3093025"/>
            <a:ext cx="2101500" cy="44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1" type="subTitle"/>
          </p:nvPr>
        </p:nvSpPr>
        <p:spPr>
          <a:xfrm>
            <a:off x="230900" y="3518675"/>
            <a:ext cx="2086200" cy="3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rimson Pro"/>
              <a:buNone/>
              <a:defRPr sz="1800">
                <a:solidFill>
                  <a:schemeClr val="dk2"/>
                </a:solidFill>
                <a:latin typeface="Crimson Pro"/>
                <a:ea typeface="Crimson Pro"/>
                <a:cs typeface="Crimson Pro"/>
                <a:sym typeface="Crimso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7" name="Google Shape;27;p4"/>
          <p:cNvSpPr txBox="1"/>
          <p:nvPr>
            <p:ph idx="9" type="subTitle"/>
          </p:nvPr>
        </p:nvSpPr>
        <p:spPr>
          <a:xfrm>
            <a:off x="2428275" y="3518675"/>
            <a:ext cx="2086200" cy="3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rimson Pro"/>
              <a:buNone/>
              <a:defRPr sz="1800">
                <a:solidFill>
                  <a:schemeClr val="dk2"/>
                </a:solidFill>
                <a:latin typeface="Crimson Pro"/>
                <a:ea typeface="Crimson Pro"/>
                <a:cs typeface="Crimson Pro"/>
                <a:sym typeface="Crimso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" name="Google Shape;28;p4"/>
          <p:cNvSpPr txBox="1"/>
          <p:nvPr>
            <p:ph idx="13" type="subTitle"/>
          </p:nvPr>
        </p:nvSpPr>
        <p:spPr>
          <a:xfrm>
            <a:off x="4625650" y="3518675"/>
            <a:ext cx="2086200" cy="3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rimson Pro"/>
              <a:buNone/>
              <a:defRPr sz="1800">
                <a:solidFill>
                  <a:schemeClr val="dk2"/>
                </a:solidFill>
                <a:latin typeface="Crimson Pro"/>
                <a:ea typeface="Crimson Pro"/>
                <a:cs typeface="Crimson Pro"/>
                <a:sym typeface="Crimso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" name="Google Shape;29;p4"/>
          <p:cNvSpPr txBox="1"/>
          <p:nvPr>
            <p:ph idx="14" type="subTitle"/>
          </p:nvPr>
        </p:nvSpPr>
        <p:spPr>
          <a:xfrm>
            <a:off x="6823025" y="3518675"/>
            <a:ext cx="2086200" cy="3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rimson Pro"/>
              <a:buNone/>
              <a:defRPr sz="1800">
                <a:solidFill>
                  <a:schemeClr val="dk2"/>
                </a:solidFill>
                <a:latin typeface="Crimson Pro"/>
                <a:ea typeface="Crimson Pro"/>
                <a:cs typeface="Crimson Pro"/>
                <a:sym typeface="Crimso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0" name="Google Shape;30;p4"/>
          <p:cNvSpPr txBox="1"/>
          <p:nvPr>
            <p:ph idx="15" type="body"/>
          </p:nvPr>
        </p:nvSpPr>
        <p:spPr>
          <a:xfrm>
            <a:off x="219325" y="3935075"/>
            <a:ext cx="2086200" cy="9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Char char="●"/>
              <a:defRPr sz="800">
                <a:solidFill>
                  <a:schemeClr val="dk2"/>
                </a:solidFill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Char char="○"/>
              <a:defRPr sz="800">
                <a:solidFill>
                  <a:schemeClr val="dk2"/>
                </a:solidFill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Char char="■"/>
              <a:defRPr sz="800">
                <a:solidFill>
                  <a:schemeClr val="dk2"/>
                </a:solidFill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Char char="●"/>
              <a:defRPr sz="800">
                <a:solidFill>
                  <a:schemeClr val="dk2"/>
                </a:solidFill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Char char="○"/>
              <a:defRPr sz="800">
                <a:solidFill>
                  <a:schemeClr val="dk2"/>
                </a:solidFill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Char char="■"/>
              <a:defRPr sz="800">
                <a:solidFill>
                  <a:schemeClr val="dk2"/>
                </a:solidFill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Char char="●"/>
              <a:defRPr sz="800">
                <a:solidFill>
                  <a:schemeClr val="dk2"/>
                </a:solidFill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Char char="○"/>
              <a:defRPr sz="800">
                <a:solidFill>
                  <a:schemeClr val="dk2"/>
                </a:solidFill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Char char="■"/>
              <a:defRPr sz="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1" name="Google Shape;31;p4"/>
          <p:cNvSpPr txBox="1"/>
          <p:nvPr>
            <p:ph idx="16" type="body"/>
          </p:nvPr>
        </p:nvSpPr>
        <p:spPr>
          <a:xfrm>
            <a:off x="2428275" y="3935075"/>
            <a:ext cx="2086200" cy="9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Char char="●"/>
              <a:defRPr sz="800">
                <a:solidFill>
                  <a:schemeClr val="dk2"/>
                </a:solidFill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Char char="○"/>
              <a:defRPr sz="800">
                <a:solidFill>
                  <a:schemeClr val="dk2"/>
                </a:solidFill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Char char="■"/>
              <a:defRPr sz="800">
                <a:solidFill>
                  <a:schemeClr val="dk2"/>
                </a:solidFill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Char char="●"/>
              <a:defRPr sz="800">
                <a:solidFill>
                  <a:schemeClr val="dk2"/>
                </a:solidFill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Char char="○"/>
              <a:defRPr sz="800">
                <a:solidFill>
                  <a:schemeClr val="dk2"/>
                </a:solidFill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Char char="■"/>
              <a:defRPr sz="800">
                <a:solidFill>
                  <a:schemeClr val="dk2"/>
                </a:solidFill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Char char="●"/>
              <a:defRPr sz="800">
                <a:solidFill>
                  <a:schemeClr val="dk2"/>
                </a:solidFill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Char char="○"/>
              <a:defRPr sz="800">
                <a:solidFill>
                  <a:schemeClr val="dk2"/>
                </a:solidFill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Char char="■"/>
              <a:defRPr sz="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2" name="Google Shape;32;p4"/>
          <p:cNvSpPr txBox="1"/>
          <p:nvPr>
            <p:ph idx="17" type="body"/>
          </p:nvPr>
        </p:nvSpPr>
        <p:spPr>
          <a:xfrm>
            <a:off x="4637225" y="3935075"/>
            <a:ext cx="2086200" cy="9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Char char="●"/>
              <a:defRPr sz="800">
                <a:solidFill>
                  <a:schemeClr val="dk2"/>
                </a:solidFill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Char char="○"/>
              <a:defRPr sz="800">
                <a:solidFill>
                  <a:schemeClr val="dk2"/>
                </a:solidFill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Char char="■"/>
              <a:defRPr sz="800">
                <a:solidFill>
                  <a:schemeClr val="dk2"/>
                </a:solidFill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Char char="●"/>
              <a:defRPr sz="800">
                <a:solidFill>
                  <a:schemeClr val="dk2"/>
                </a:solidFill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Char char="○"/>
              <a:defRPr sz="800">
                <a:solidFill>
                  <a:schemeClr val="dk2"/>
                </a:solidFill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Char char="■"/>
              <a:defRPr sz="800">
                <a:solidFill>
                  <a:schemeClr val="dk2"/>
                </a:solidFill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Char char="●"/>
              <a:defRPr sz="800">
                <a:solidFill>
                  <a:schemeClr val="dk2"/>
                </a:solidFill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Char char="○"/>
              <a:defRPr sz="800">
                <a:solidFill>
                  <a:schemeClr val="dk2"/>
                </a:solidFill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Char char="■"/>
              <a:defRPr sz="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3" name="Google Shape;33;p4"/>
          <p:cNvSpPr txBox="1"/>
          <p:nvPr>
            <p:ph idx="18" type="body"/>
          </p:nvPr>
        </p:nvSpPr>
        <p:spPr>
          <a:xfrm>
            <a:off x="6846175" y="3935075"/>
            <a:ext cx="2086200" cy="9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Char char="●"/>
              <a:defRPr sz="800">
                <a:solidFill>
                  <a:schemeClr val="dk2"/>
                </a:solidFill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Char char="○"/>
              <a:defRPr sz="800">
                <a:solidFill>
                  <a:schemeClr val="dk2"/>
                </a:solidFill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Char char="■"/>
              <a:defRPr sz="800">
                <a:solidFill>
                  <a:schemeClr val="dk2"/>
                </a:solidFill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Char char="●"/>
              <a:defRPr sz="800">
                <a:solidFill>
                  <a:schemeClr val="dk2"/>
                </a:solidFill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Char char="○"/>
              <a:defRPr sz="800">
                <a:solidFill>
                  <a:schemeClr val="dk2"/>
                </a:solidFill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Char char="■"/>
              <a:defRPr sz="800">
                <a:solidFill>
                  <a:schemeClr val="dk2"/>
                </a:solidFill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Char char="●"/>
              <a:defRPr sz="800">
                <a:solidFill>
                  <a:schemeClr val="dk2"/>
                </a:solidFill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Char char="○"/>
              <a:defRPr sz="800">
                <a:solidFill>
                  <a:schemeClr val="dk2"/>
                </a:solidFill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Char char="■"/>
              <a:defRPr sz="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4" name="Google Shape;34;p4"/>
          <p:cNvSpPr txBox="1"/>
          <p:nvPr>
            <p:ph idx="19" type="title"/>
          </p:nvPr>
        </p:nvSpPr>
        <p:spPr>
          <a:xfrm>
            <a:off x="230900" y="454775"/>
            <a:ext cx="4406400" cy="44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isk &amp; Opportunity">
  <p:cSld name="CUSTOM_15"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1"/>
          <p:cNvSpPr txBox="1"/>
          <p:nvPr>
            <p:ph type="title"/>
          </p:nvPr>
        </p:nvSpPr>
        <p:spPr>
          <a:xfrm>
            <a:off x="230900" y="457200"/>
            <a:ext cx="4406400" cy="110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/>
            </a:lvl9pPr>
          </a:lstStyle>
          <a:p/>
        </p:txBody>
      </p:sp>
      <p:sp>
        <p:nvSpPr>
          <p:cNvPr id="376" name="Google Shape;376;p31"/>
          <p:cNvSpPr txBox="1"/>
          <p:nvPr>
            <p:ph idx="2" type="title"/>
          </p:nvPr>
        </p:nvSpPr>
        <p:spPr>
          <a:xfrm>
            <a:off x="4514725" y="457200"/>
            <a:ext cx="4400700" cy="120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/>
            </a:lvl9pPr>
          </a:lstStyle>
          <a:p/>
        </p:txBody>
      </p:sp>
      <p:cxnSp>
        <p:nvCxnSpPr>
          <p:cNvPr id="377" name="Google Shape;377;p31"/>
          <p:cNvCxnSpPr/>
          <p:nvPr/>
        </p:nvCxnSpPr>
        <p:spPr>
          <a:xfrm>
            <a:off x="230900" y="4920000"/>
            <a:ext cx="8684400" cy="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8" name="Google Shape;378;p31"/>
          <p:cNvSpPr txBox="1"/>
          <p:nvPr>
            <p:ph idx="1" type="subTitle"/>
          </p:nvPr>
        </p:nvSpPr>
        <p:spPr>
          <a:xfrm>
            <a:off x="1422025" y="1658925"/>
            <a:ext cx="3033600" cy="78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b="1" sz="1000"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b="1" sz="1000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b="1" sz="1000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b="1" sz="1000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b="1" sz="1000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b="1" sz="1000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b="1" sz="1000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b="1" sz="1000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b="1" sz="1000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sp>
        <p:nvSpPr>
          <p:cNvPr id="379" name="Google Shape;379;p31"/>
          <p:cNvSpPr txBox="1"/>
          <p:nvPr>
            <p:ph idx="3" type="subTitle"/>
          </p:nvPr>
        </p:nvSpPr>
        <p:spPr>
          <a:xfrm>
            <a:off x="227092" y="1658925"/>
            <a:ext cx="1197000" cy="78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380" name="Google Shape;380;p31"/>
          <p:cNvSpPr txBox="1"/>
          <p:nvPr>
            <p:ph idx="4" type="subTitle"/>
          </p:nvPr>
        </p:nvSpPr>
        <p:spPr>
          <a:xfrm>
            <a:off x="1420700" y="2446500"/>
            <a:ext cx="3033600" cy="78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b="1" sz="1000"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b="1" sz="1000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b="1" sz="1000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b="1" sz="1000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b="1" sz="1000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b="1" sz="1000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b="1" sz="1000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b="1" sz="1000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b="1" sz="1000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sp>
        <p:nvSpPr>
          <p:cNvPr id="381" name="Google Shape;381;p31"/>
          <p:cNvSpPr txBox="1"/>
          <p:nvPr>
            <p:ph idx="5" type="subTitle"/>
          </p:nvPr>
        </p:nvSpPr>
        <p:spPr>
          <a:xfrm>
            <a:off x="225780" y="2446488"/>
            <a:ext cx="1197000" cy="78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382" name="Google Shape;382;p31"/>
          <p:cNvSpPr txBox="1"/>
          <p:nvPr>
            <p:ph idx="6" type="subTitle"/>
          </p:nvPr>
        </p:nvSpPr>
        <p:spPr>
          <a:xfrm>
            <a:off x="1417850" y="3234225"/>
            <a:ext cx="3069900" cy="78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b="1" sz="1000"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b="1" sz="1000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b="1" sz="1000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b="1" sz="1000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b="1" sz="1000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b="1" sz="1000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b="1" sz="1000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b="1" sz="1000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b="1" sz="1000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sp>
        <p:nvSpPr>
          <p:cNvPr id="383" name="Google Shape;383;p31"/>
          <p:cNvSpPr txBox="1"/>
          <p:nvPr>
            <p:ph idx="7" type="subTitle"/>
          </p:nvPr>
        </p:nvSpPr>
        <p:spPr>
          <a:xfrm>
            <a:off x="222930" y="3234225"/>
            <a:ext cx="1197000" cy="78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384" name="Google Shape;384;p31"/>
          <p:cNvSpPr txBox="1"/>
          <p:nvPr>
            <p:ph idx="8" type="subTitle"/>
          </p:nvPr>
        </p:nvSpPr>
        <p:spPr>
          <a:xfrm>
            <a:off x="1417850" y="4077025"/>
            <a:ext cx="3033600" cy="78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b="1" sz="1000"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b="1" sz="1000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b="1" sz="1000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b="1" sz="1000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b="1" sz="1000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b="1" sz="1000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b="1" sz="1000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b="1" sz="1000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b="1" sz="1000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sp>
        <p:nvSpPr>
          <p:cNvPr id="385" name="Google Shape;385;p31"/>
          <p:cNvSpPr txBox="1"/>
          <p:nvPr>
            <p:ph idx="9" type="subTitle"/>
          </p:nvPr>
        </p:nvSpPr>
        <p:spPr>
          <a:xfrm>
            <a:off x="222930" y="4077025"/>
            <a:ext cx="1197000" cy="78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386" name="Google Shape;386;p31"/>
          <p:cNvSpPr txBox="1"/>
          <p:nvPr>
            <p:ph idx="13" type="subTitle"/>
          </p:nvPr>
        </p:nvSpPr>
        <p:spPr>
          <a:xfrm>
            <a:off x="5832225" y="1659800"/>
            <a:ext cx="3033600" cy="78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b="1" sz="1000"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b="1" sz="1000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b="1" sz="1000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b="1" sz="1000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b="1" sz="1000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b="1" sz="1000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b="1" sz="1000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b="1" sz="1000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b="1" sz="1000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sp>
        <p:nvSpPr>
          <p:cNvPr id="387" name="Google Shape;387;p31"/>
          <p:cNvSpPr txBox="1"/>
          <p:nvPr>
            <p:ph idx="14" type="subTitle"/>
          </p:nvPr>
        </p:nvSpPr>
        <p:spPr>
          <a:xfrm>
            <a:off x="4637292" y="1659800"/>
            <a:ext cx="1197000" cy="78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388" name="Google Shape;388;p31"/>
          <p:cNvSpPr txBox="1"/>
          <p:nvPr>
            <p:ph idx="15" type="subTitle"/>
          </p:nvPr>
        </p:nvSpPr>
        <p:spPr>
          <a:xfrm>
            <a:off x="5832225" y="2446050"/>
            <a:ext cx="3033600" cy="78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b="1" sz="1000"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b="1" sz="1000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b="1" sz="1000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b="1" sz="1000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b="1" sz="1000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b="1" sz="1000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b="1" sz="1000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b="1" sz="1000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b="1" sz="1000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sp>
        <p:nvSpPr>
          <p:cNvPr id="389" name="Google Shape;389;p31"/>
          <p:cNvSpPr txBox="1"/>
          <p:nvPr>
            <p:ph idx="16" type="subTitle"/>
          </p:nvPr>
        </p:nvSpPr>
        <p:spPr>
          <a:xfrm>
            <a:off x="4637292" y="2446050"/>
            <a:ext cx="1197000" cy="78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390" name="Google Shape;390;p31"/>
          <p:cNvSpPr txBox="1"/>
          <p:nvPr>
            <p:ph idx="17" type="subTitle"/>
          </p:nvPr>
        </p:nvSpPr>
        <p:spPr>
          <a:xfrm>
            <a:off x="5824250" y="3234225"/>
            <a:ext cx="3033600" cy="78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b="1" sz="1000"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b="1" sz="1000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b="1" sz="1000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b="1" sz="1000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b="1" sz="1000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b="1" sz="1000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b="1" sz="1000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b="1" sz="1000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b="1" sz="1000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sp>
        <p:nvSpPr>
          <p:cNvPr id="391" name="Google Shape;391;p31"/>
          <p:cNvSpPr txBox="1"/>
          <p:nvPr>
            <p:ph idx="18" type="subTitle"/>
          </p:nvPr>
        </p:nvSpPr>
        <p:spPr>
          <a:xfrm>
            <a:off x="4629330" y="3234225"/>
            <a:ext cx="1197000" cy="78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392" name="Google Shape;392;p31"/>
          <p:cNvSpPr txBox="1"/>
          <p:nvPr>
            <p:ph idx="19" type="subTitle"/>
          </p:nvPr>
        </p:nvSpPr>
        <p:spPr>
          <a:xfrm>
            <a:off x="5824250" y="4077025"/>
            <a:ext cx="3033600" cy="78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b="1" sz="1000"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b="1" sz="1000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b="1" sz="1000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b="1" sz="1000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b="1" sz="1000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b="1" sz="1000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b="1" sz="1000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b="1" sz="1000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b="1" sz="1000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sp>
        <p:nvSpPr>
          <p:cNvPr id="393" name="Google Shape;393;p31"/>
          <p:cNvSpPr txBox="1"/>
          <p:nvPr>
            <p:ph idx="20" type="subTitle"/>
          </p:nvPr>
        </p:nvSpPr>
        <p:spPr>
          <a:xfrm>
            <a:off x="4629330" y="4077025"/>
            <a:ext cx="1197000" cy="78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394" name="Google Shape;394;p3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ject Updates / Weekly">
  <p:cSld name="CUSTOM_16"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96" name="Google Shape;396;p32"/>
          <p:cNvGraphicFramePr/>
          <p:nvPr/>
        </p:nvGraphicFramePr>
        <p:xfrm>
          <a:off x="226313" y="1420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{82834CE7-F299-44AD-8624-64C9EB52EE6D}</a:tableStyleId>
              </a:tblPr>
              <a:tblGrid>
                <a:gridCol w="8691375"/>
              </a:tblGrid>
              <a:tr h="987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397" name="Google Shape;397;p32"/>
          <p:cNvGraphicFramePr/>
          <p:nvPr/>
        </p:nvGraphicFramePr>
        <p:xfrm>
          <a:off x="226300" y="26575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{82834CE7-F299-44AD-8624-64C9EB52EE6D}</a:tableStyleId>
              </a:tblPr>
              <a:tblGrid>
                <a:gridCol w="8691375"/>
              </a:tblGrid>
              <a:tr h="987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398" name="Google Shape;398;p32"/>
          <p:cNvGraphicFramePr/>
          <p:nvPr/>
        </p:nvGraphicFramePr>
        <p:xfrm>
          <a:off x="226300" y="3894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{82834CE7-F299-44AD-8624-64C9EB52EE6D}</a:tableStyleId>
              </a:tblPr>
              <a:tblGrid>
                <a:gridCol w="8691375"/>
              </a:tblGrid>
              <a:tr h="987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99" name="Google Shape;399;p32"/>
          <p:cNvSpPr txBox="1"/>
          <p:nvPr>
            <p:ph type="title"/>
          </p:nvPr>
        </p:nvSpPr>
        <p:spPr>
          <a:xfrm>
            <a:off x="230900" y="457200"/>
            <a:ext cx="4406400" cy="56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9pPr>
          </a:lstStyle>
          <a:p/>
        </p:txBody>
      </p:sp>
      <p:sp>
        <p:nvSpPr>
          <p:cNvPr id="400" name="Google Shape;400;p32"/>
          <p:cNvSpPr txBox="1"/>
          <p:nvPr>
            <p:ph idx="1" type="subTitle"/>
          </p:nvPr>
        </p:nvSpPr>
        <p:spPr>
          <a:xfrm>
            <a:off x="230900" y="1420775"/>
            <a:ext cx="2140200" cy="98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9pPr>
          </a:lstStyle>
          <a:p/>
        </p:txBody>
      </p:sp>
      <p:sp>
        <p:nvSpPr>
          <p:cNvPr id="401" name="Google Shape;401;p32"/>
          <p:cNvSpPr txBox="1"/>
          <p:nvPr>
            <p:ph idx="2" type="subTitle"/>
          </p:nvPr>
        </p:nvSpPr>
        <p:spPr>
          <a:xfrm>
            <a:off x="230900" y="2657638"/>
            <a:ext cx="2140200" cy="98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9pPr>
          </a:lstStyle>
          <a:p/>
        </p:txBody>
      </p:sp>
      <p:sp>
        <p:nvSpPr>
          <p:cNvPr id="402" name="Google Shape;402;p32"/>
          <p:cNvSpPr txBox="1"/>
          <p:nvPr>
            <p:ph idx="3" type="subTitle"/>
          </p:nvPr>
        </p:nvSpPr>
        <p:spPr>
          <a:xfrm>
            <a:off x="230900" y="3894525"/>
            <a:ext cx="2140200" cy="98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9pPr>
          </a:lstStyle>
          <a:p/>
        </p:txBody>
      </p:sp>
      <p:sp>
        <p:nvSpPr>
          <p:cNvPr id="403" name="Google Shape;403;p32"/>
          <p:cNvSpPr txBox="1"/>
          <p:nvPr>
            <p:ph idx="4" type="body"/>
          </p:nvPr>
        </p:nvSpPr>
        <p:spPr>
          <a:xfrm>
            <a:off x="3376187" y="1420975"/>
            <a:ext cx="5424900" cy="98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/>
            </a:lvl9pPr>
          </a:lstStyle>
          <a:p/>
        </p:txBody>
      </p:sp>
      <p:sp>
        <p:nvSpPr>
          <p:cNvPr id="404" name="Google Shape;404;p32"/>
          <p:cNvSpPr txBox="1"/>
          <p:nvPr>
            <p:ph idx="5" type="body"/>
          </p:nvPr>
        </p:nvSpPr>
        <p:spPr>
          <a:xfrm>
            <a:off x="3376187" y="2657788"/>
            <a:ext cx="5424900" cy="98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/>
            </a:lvl9pPr>
          </a:lstStyle>
          <a:p/>
        </p:txBody>
      </p:sp>
      <p:sp>
        <p:nvSpPr>
          <p:cNvPr id="405" name="Google Shape;405;p32"/>
          <p:cNvSpPr txBox="1"/>
          <p:nvPr>
            <p:ph idx="6" type="body"/>
          </p:nvPr>
        </p:nvSpPr>
        <p:spPr>
          <a:xfrm>
            <a:off x="3375950" y="3894525"/>
            <a:ext cx="5424900" cy="98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/>
            </a:lvl9pPr>
          </a:lstStyle>
          <a:p/>
        </p:txBody>
      </p:sp>
      <p:sp>
        <p:nvSpPr>
          <p:cNvPr id="406" name="Google Shape;406;p3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duct Release">
  <p:cSld name="CUSTOM_13">
    <p:bg>
      <p:bgPr>
        <a:solidFill>
          <a:schemeClr val="dk1"/>
        </a:solidFill>
      </p:bgPr>
    </p:bg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33"/>
          <p:cNvSpPr txBox="1"/>
          <p:nvPr>
            <p:ph type="title"/>
          </p:nvPr>
        </p:nvSpPr>
        <p:spPr>
          <a:xfrm>
            <a:off x="230900" y="457200"/>
            <a:ext cx="4998300" cy="72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09" name="Google Shape;409;p3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hape Appendix">
  <p:cSld name="CUSTOM_11"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3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_4"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3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414" name="Google Shape;414;p3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15" name="Google Shape;415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_HEADER_1"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3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18" name="Google Shape;418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_AND_BODY_1"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421" name="Google Shape;421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22" name="Google Shape;422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TITLE_AND_TWO_COLUMNS_1"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425" name="Google Shape;425;p38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26" name="Google Shape;426;p38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27" name="Google Shape;427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_ONLY_1"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430" name="Google Shape;430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_1"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40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33" name="Google Shape;433;p4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34" name="Google Shape;434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s of contents" type="twoColTx">
  <p:cSld name="TITLE_AND_TWO_COLUMNS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5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37" name="Google Shape;37;p5"/>
          <p:cNvGrpSpPr/>
          <p:nvPr/>
        </p:nvGrpSpPr>
        <p:grpSpPr>
          <a:xfrm>
            <a:off x="162" y="98"/>
            <a:ext cx="9143669" cy="5143312"/>
            <a:chOff x="238125" y="848375"/>
            <a:chExt cx="7144050" cy="4018527"/>
          </a:xfrm>
        </p:grpSpPr>
        <p:sp>
          <p:nvSpPr>
            <p:cNvPr id="38" name="Google Shape;38;p5"/>
            <p:cNvSpPr/>
            <p:nvPr/>
          </p:nvSpPr>
          <p:spPr>
            <a:xfrm>
              <a:off x="238125" y="848377"/>
              <a:ext cx="5017377" cy="4018525"/>
            </a:xfrm>
            <a:custGeom>
              <a:rect b="b" l="l" r="r" t="t"/>
              <a:pathLst>
                <a:path extrusionOk="0" h="160741" w="191211">
                  <a:moveTo>
                    <a:pt x="0" y="0"/>
                  </a:moveTo>
                  <a:lnTo>
                    <a:pt x="0" y="160741"/>
                  </a:lnTo>
                  <a:lnTo>
                    <a:pt x="118091" y="160741"/>
                  </a:lnTo>
                  <a:lnTo>
                    <a:pt x="117329" y="160729"/>
                  </a:lnTo>
                  <a:lnTo>
                    <a:pt x="115829" y="160574"/>
                  </a:lnTo>
                  <a:lnTo>
                    <a:pt x="114376" y="160277"/>
                  </a:lnTo>
                  <a:lnTo>
                    <a:pt x="112971" y="159848"/>
                  </a:lnTo>
                  <a:lnTo>
                    <a:pt x="111638" y="159276"/>
                  </a:lnTo>
                  <a:lnTo>
                    <a:pt x="110376" y="158586"/>
                  </a:lnTo>
                  <a:lnTo>
                    <a:pt x="109185" y="157788"/>
                  </a:lnTo>
                  <a:lnTo>
                    <a:pt x="108078" y="156883"/>
                  </a:lnTo>
                  <a:lnTo>
                    <a:pt x="107077" y="155871"/>
                  </a:lnTo>
                  <a:lnTo>
                    <a:pt x="106161" y="154764"/>
                  </a:lnTo>
                  <a:lnTo>
                    <a:pt x="105363" y="153573"/>
                  </a:lnTo>
                  <a:lnTo>
                    <a:pt x="104672" y="152311"/>
                  </a:lnTo>
                  <a:lnTo>
                    <a:pt x="104113" y="150977"/>
                  </a:lnTo>
                  <a:lnTo>
                    <a:pt x="103672" y="149584"/>
                  </a:lnTo>
                  <a:lnTo>
                    <a:pt x="103374" y="148132"/>
                  </a:lnTo>
                  <a:lnTo>
                    <a:pt x="103220" y="146620"/>
                  </a:lnTo>
                  <a:lnTo>
                    <a:pt x="103208" y="145857"/>
                  </a:lnTo>
                  <a:lnTo>
                    <a:pt x="103208" y="77846"/>
                  </a:lnTo>
                  <a:lnTo>
                    <a:pt x="103220" y="77072"/>
                  </a:lnTo>
                  <a:lnTo>
                    <a:pt x="103374" y="75572"/>
                  </a:lnTo>
                  <a:lnTo>
                    <a:pt x="103672" y="74119"/>
                  </a:lnTo>
                  <a:lnTo>
                    <a:pt x="104113" y="72714"/>
                  </a:lnTo>
                  <a:lnTo>
                    <a:pt x="104672" y="71381"/>
                  </a:lnTo>
                  <a:lnTo>
                    <a:pt x="105363" y="70119"/>
                  </a:lnTo>
                  <a:lnTo>
                    <a:pt x="106161" y="68928"/>
                  </a:lnTo>
                  <a:lnTo>
                    <a:pt x="107077" y="67833"/>
                  </a:lnTo>
                  <a:lnTo>
                    <a:pt x="108078" y="66821"/>
                  </a:lnTo>
                  <a:lnTo>
                    <a:pt x="109185" y="65904"/>
                  </a:lnTo>
                  <a:lnTo>
                    <a:pt x="110376" y="65106"/>
                  </a:lnTo>
                  <a:lnTo>
                    <a:pt x="111638" y="64415"/>
                  </a:lnTo>
                  <a:lnTo>
                    <a:pt x="112971" y="63856"/>
                  </a:lnTo>
                  <a:lnTo>
                    <a:pt x="114376" y="63415"/>
                  </a:lnTo>
                  <a:lnTo>
                    <a:pt x="115829" y="63118"/>
                  </a:lnTo>
                  <a:lnTo>
                    <a:pt x="117329" y="62975"/>
                  </a:lnTo>
                  <a:lnTo>
                    <a:pt x="118091" y="62963"/>
                  </a:lnTo>
                  <a:lnTo>
                    <a:pt x="161444" y="62963"/>
                  </a:lnTo>
                  <a:lnTo>
                    <a:pt x="162206" y="62939"/>
                  </a:lnTo>
                  <a:lnTo>
                    <a:pt x="163718" y="62796"/>
                  </a:lnTo>
                  <a:lnTo>
                    <a:pt x="165170" y="62498"/>
                  </a:lnTo>
                  <a:lnTo>
                    <a:pt x="166563" y="62058"/>
                  </a:lnTo>
                  <a:lnTo>
                    <a:pt x="167897" y="61498"/>
                  </a:lnTo>
                  <a:lnTo>
                    <a:pt x="169159" y="60808"/>
                  </a:lnTo>
                  <a:lnTo>
                    <a:pt x="170350" y="60010"/>
                  </a:lnTo>
                  <a:lnTo>
                    <a:pt x="171457" y="59093"/>
                  </a:lnTo>
                  <a:lnTo>
                    <a:pt x="172469" y="58081"/>
                  </a:lnTo>
                  <a:lnTo>
                    <a:pt x="173374" y="56986"/>
                  </a:lnTo>
                  <a:lnTo>
                    <a:pt x="174172" y="55795"/>
                  </a:lnTo>
                  <a:lnTo>
                    <a:pt x="174862" y="54533"/>
                  </a:lnTo>
                  <a:lnTo>
                    <a:pt x="175434" y="53199"/>
                  </a:lnTo>
                  <a:lnTo>
                    <a:pt x="175863" y="51794"/>
                  </a:lnTo>
                  <a:lnTo>
                    <a:pt x="176160" y="50342"/>
                  </a:lnTo>
                  <a:lnTo>
                    <a:pt x="176315" y="48841"/>
                  </a:lnTo>
                  <a:lnTo>
                    <a:pt x="176327" y="48079"/>
                  </a:lnTo>
                  <a:lnTo>
                    <a:pt x="176327" y="14883"/>
                  </a:lnTo>
                  <a:lnTo>
                    <a:pt x="176339" y="14121"/>
                  </a:lnTo>
                  <a:lnTo>
                    <a:pt x="176494" y="12609"/>
                  </a:lnTo>
                  <a:lnTo>
                    <a:pt x="176791" y="11157"/>
                  </a:lnTo>
                  <a:lnTo>
                    <a:pt x="177220" y="9764"/>
                  </a:lnTo>
                  <a:lnTo>
                    <a:pt x="177792" y="8430"/>
                  </a:lnTo>
                  <a:lnTo>
                    <a:pt x="178482" y="7168"/>
                  </a:lnTo>
                  <a:lnTo>
                    <a:pt x="179280" y="5977"/>
                  </a:lnTo>
                  <a:lnTo>
                    <a:pt x="180185" y="4870"/>
                  </a:lnTo>
                  <a:lnTo>
                    <a:pt x="181197" y="3858"/>
                  </a:lnTo>
                  <a:lnTo>
                    <a:pt x="182304" y="2953"/>
                  </a:lnTo>
                  <a:lnTo>
                    <a:pt x="183495" y="2155"/>
                  </a:lnTo>
                  <a:lnTo>
                    <a:pt x="184757" y="1465"/>
                  </a:lnTo>
                  <a:lnTo>
                    <a:pt x="186091" y="893"/>
                  </a:lnTo>
                  <a:lnTo>
                    <a:pt x="187484" y="464"/>
                  </a:lnTo>
                  <a:lnTo>
                    <a:pt x="188936" y="167"/>
                  </a:lnTo>
                  <a:lnTo>
                    <a:pt x="190448" y="12"/>
                  </a:lnTo>
                  <a:lnTo>
                    <a:pt x="19121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39" name="Google Shape;39;p5"/>
            <p:cNvSpPr/>
            <p:nvPr/>
          </p:nvSpPr>
          <p:spPr>
            <a:xfrm>
              <a:off x="7010075" y="848375"/>
              <a:ext cx="372100" cy="372100"/>
            </a:xfrm>
            <a:custGeom>
              <a:rect b="b" l="l" r="r" t="t"/>
              <a:pathLst>
                <a:path extrusionOk="0" h="14884" w="14884">
                  <a:moveTo>
                    <a:pt x="0" y="0"/>
                  </a:moveTo>
                  <a:lnTo>
                    <a:pt x="763" y="12"/>
                  </a:lnTo>
                  <a:lnTo>
                    <a:pt x="2275" y="167"/>
                  </a:lnTo>
                  <a:lnTo>
                    <a:pt x="3727" y="464"/>
                  </a:lnTo>
                  <a:lnTo>
                    <a:pt x="5120" y="893"/>
                  </a:lnTo>
                  <a:lnTo>
                    <a:pt x="6454" y="1465"/>
                  </a:lnTo>
                  <a:lnTo>
                    <a:pt x="7716" y="2155"/>
                  </a:lnTo>
                  <a:lnTo>
                    <a:pt x="8907" y="2953"/>
                  </a:lnTo>
                  <a:lnTo>
                    <a:pt x="10014" y="3858"/>
                  </a:lnTo>
                  <a:lnTo>
                    <a:pt x="11026" y="4870"/>
                  </a:lnTo>
                  <a:lnTo>
                    <a:pt x="11931" y="5977"/>
                  </a:lnTo>
                  <a:lnTo>
                    <a:pt x="12729" y="7168"/>
                  </a:lnTo>
                  <a:lnTo>
                    <a:pt x="13419" y="8430"/>
                  </a:lnTo>
                  <a:lnTo>
                    <a:pt x="13991" y="9764"/>
                  </a:lnTo>
                  <a:lnTo>
                    <a:pt x="14420" y="11157"/>
                  </a:lnTo>
                  <a:lnTo>
                    <a:pt x="14717" y="12609"/>
                  </a:lnTo>
                  <a:lnTo>
                    <a:pt x="14872" y="14121"/>
                  </a:lnTo>
                  <a:lnTo>
                    <a:pt x="14884" y="14883"/>
                  </a:lnTo>
                  <a:lnTo>
                    <a:pt x="1488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40" name="Google Shape;40;p5"/>
            <p:cNvSpPr/>
            <p:nvPr/>
          </p:nvSpPr>
          <p:spPr>
            <a:xfrm>
              <a:off x="5182100" y="2921025"/>
              <a:ext cx="2200075" cy="1945875"/>
            </a:xfrm>
            <a:custGeom>
              <a:rect b="b" l="l" r="r" t="t"/>
              <a:pathLst>
                <a:path extrusionOk="0" h="77835" w="88003">
                  <a:moveTo>
                    <a:pt x="88003" y="1"/>
                  </a:moveTo>
                  <a:lnTo>
                    <a:pt x="87991" y="763"/>
                  </a:lnTo>
                  <a:lnTo>
                    <a:pt x="87836" y="2263"/>
                  </a:lnTo>
                  <a:lnTo>
                    <a:pt x="87539" y="3715"/>
                  </a:lnTo>
                  <a:lnTo>
                    <a:pt x="87110" y="5120"/>
                  </a:lnTo>
                  <a:lnTo>
                    <a:pt x="86538" y="6454"/>
                  </a:lnTo>
                  <a:lnTo>
                    <a:pt x="85848" y="7716"/>
                  </a:lnTo>
                  <a:lnTo>
                    <a:pt x="85050" y="8907"/>
                  </a:lnTo>
                  <a:lnTo>
                    <a:pt x="84145" y="10002"/>
                  </a:lnTo>
                  <a:lnTo>
                    <a:pt x="83133" y="11014"/>
                  </a:lnTo>
                  <a:lnTo>
                    <a:pt x="82026" y="11931"/>
                  </a:lnTo>
                  <a:lnTo>
                    <a:pt x="80835" y="12729"/>
                  </a:lnTo>
                  <a:lnTo>
                    <a:pt x="79573" y="13419"/>
                  </a:lnTo>
                  <a:lnTo>
                    <a:pt x="78239" y="13979"/>
                  </a:lnTo>
                  <a:lnTo>
                    <a:pt x="76846" y="14420"/>
                  </a:lnTo>
                  <a:lnTo>
                    <a:pt x="75394" y="14717"/>
                  </a:lnTo>
                  <a:lnTo>
                    <a:pt x="73882" y="14860"/>
                  </a:lnTo>
                  <a:lnTo>
                    <a:pt x="73119" y="14884"/>
                  </a:lnTo>
                  <a:lnTo>
                    <a:pt x="29767" y="14884"/>
                  </a:lnTo>
                  <a:lnTo>
                    <a:pt x="29005" y="14896"/>
                  </a:lnTo>
                  <a:lnTo>
                    <a:pt x="27505" y="15039"/>
                  </a:lnTo>
                  <a:lnTo>
                    <a:pt x="26052" y="15336"/>
                  </a:lnTo>
                  <a:lnTo>
                    <a:pt x="24647" y="15777"/>
                  </a:lnTo>
                  <a:lnTo>
                    <a:pt x="23314" y="16337"/>
                  </a:lnTo>
                  <a:lnTo>
                    <a:pt x="22051" y="17027"/>
                  </a:lnTo>
                  <a:lnTo>
                    <a:pt x="20861" y="17825"/>
                  </a:lnTo>
                  <a:lnTo>
                    <a:pt x="19765" y="18742"/>
                  </a:lnTo>
                  <a:lnTo>
                    <a:pt x="18753" y="19754"/>
                  </a:lnTo>
                  <a:lnTo>
                    <a:pt x="17836" y="20849"/>
                  </a:lnTo>
                  <a:lnTo>
                    <a:pt x="17039" y="22040"/>
                  </a:lnTo>
                  <a:lnTo>
                    <a:pt x="16348" y="23302"/>
                  </a:lnTo>
                  <a:lnTo>
                    <a:pt x="15788" y="24636"/>
                  </a:lnTo>
                  <a:lnTo>
                    <a:pt x="15348" y="26041"/>
                  </a:lnTo>
                  <a:lnTo>
                    <a:pt x="15050" y="27493"/>
                  </a:lnTo>
                  <a:lnTo>
                    <a:pt x="14895" y="28993"/>
                  </a:lnTo>
                  <a:lnTo>
                    <a:pt x="14884" y="29767"/>
                  </a:lnTo>
                  <a:lnTo>
                    <a:pt x="14884" y="62951"/>
                  </a:lnTo>
                  <a:lnTo>
                    <a:pt x="14872" y="63714"/>
                  </a:lnTo>
                  <a:lnTo>
                    <a:pt x="14717" y="65226"/>
                  </a:lnTo>
                  <a:lnTo>
                    <a:pt x="14431" y="66678"/>
                  </a:lnTo>
                  <a:lnTo>
                    <a:pt x="13991" y="68071"/>
                  </a:lnTo>
                  <a:lnTo>
                    <a:pt x="13431" y="69405"/>
                  </a:lnTo>
                  <a:lnTo>
                    <a:pt x="12740" y="70667"/>
                  </a:lnTo>
                  <a:lnTo>
                    <a:pt x="11931" y="71858"/>
                  </a:lnTo>
                  <a:lnTo>
                    <a:pt x="11026" y="72965"/>
                  </a:lnTo>
                  <a:lnTo>
                    <a:pt x="10014" y="73977"/>
                  </a:lnTo>
                  <a:lnTo>
                    <a:pt x="8918" y="74882"/>
                  </a:lnTo>
                  <a:lnTo>
                    <a:pt x="7728" y="75680"/>
                  </a:lnTo>
                  <a:lnTo>
                    <a:pt x="6466" y="76370"/>
                  </a:lnTo>
                  <a:lnTo>
                    <a:pt x="5120" y="76942"/>
                  </a:lnTo>
                  <a:lnTo>
                    <a:pt x="3727" y="77371"/>
                  </a:lnTo>
                  <a:lnTo>
                    <a:pt x="2274" y="77668"/>
                  </a:lnTo>
                  <a:lnTo>
                    <a:pt x="774" y="77823"/>
                  </a:lnTo>
                  <a:lnTo>
                    <a:pt x="0" y="77835"/>
                  </a:lnTo>
                  <a:lnTo>
                    <a:pt x="88003" y="77835"/>
                  </a:lnTo>
                  <a:lnTo>
                    <a:pt x="880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41" name="Google Shape;41;p5"/>
          <p:cNvSpPr txBox="1"/>
          <p:nvPr>
            <p:ph type="title"/>
          </p:nvPr>
        </p:nvSpPr>
        <p:spPr>
          <a:xfrm>
            <a:off x="230900" y="457200"/>
            <a:ext cx="4406400" cy="156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" type="body"/>
          </p:nvPr>
        </p:nvSpPr>
        <p:spPr>
          <a:xfrm>
            <a:off x="230900" y="2356825"/>
            <a:ext cx="2974800" cy="25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/>
            </a:lvl9pPr>
          </a:lstStyle>
          <a:p/>
        </p:txBody>
      </p:sp>
      <p:sp>
        <p:nvSpPr>
          <p:cNvPr id="43" name="Google Shape;43;p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_1"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41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437" name="Google Shape;437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_1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4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" name="Google Shape;440;p42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41" name="Google Shape;441;p42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42" name="Google Shape;442;p42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>
                <a:solidFill>
                  <a:schemeClr val="dk2"/>
                </a:solidFill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>
                <a:solidFill>
                  <a:schemeClr val="dk2"/>
                </a:solidFill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>
                <a:solidFill>
                  <a:schemeClr val="dk2"/>
                </a:solidFill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>
                <a:solidFill>
                  <a:schemeClr val="dk2"/>
                </a:solidFill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>
                <a:solidFill>
                  <a:schemeClr val="dk2"/>
                </a:solidFill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>
                <a:solidFill>
                  <a:schemeClr val="dk2"/>
                </a:solidFill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>
                <a:solidFill>
                  <a:schemeClr val="dk2"/>
                </a:solidFill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>
                <a:solidFill>
                  <a:schemeClr val="dk2"/>
                </a:solidFill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43" name="Google Shape;443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_1"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43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</a:lstStyle>
          <a:p/>
        </p:txBody>
      </p:sp>
      <p:sp>
        <p:nvSpPr>
          <p:cNvPr id="446" name="Google Shape;446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_1"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4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49" name="Google Shape;449;p4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50" name="Google Shape;450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_1"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CUSTOM_7_1"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46"/>
          <p:cNvSpPr txBox="1"/>
          <p:nvPr>
            <p:ph type="title"/>
          </p:nvPr>
        </p:nvSpPr>
        <p:spPr>
          <a:xfrm>
            <a:off x="677325" y="1832775"/>
            <a:ext cx="3217200" cy="148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455" name="Google Shape;455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56" name="Google Shape;456;p46"/>
          <p:cNvSpPr txBox="1"/>
          <p:nvPr>
            <p:ph idx="1" type="subTitle"/>
          </p:nvPr>
        </p:nvSpPr>
        <p:spPr>
          <a:xfrm>
            <a:off x="4406650" y="39375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57" name="Google Shape;457;p46"/>
          <p:cNvSpPr txBox="1"/>
          <p:nvPr>
            <p:ph idx="2" type="subTitle"/>
          </p:nvPr>
        </p:nvSpPr>
        <p:spPr>
          <a:xfrm>
            <a:off x="4406650" y="115170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58" name="Google Shape;458;p46"/>
          <p:cNvSpPr txBox="1"/>
          <p:nvPr>
            <p:ph idx="3" type="subTitle"/>
          </p:nvPr>
        </p:nvSpPr>
        <p:spPr>
          <a:xfrm>
            <a:off x="4406650" y="342557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59" name="Google Shape;459;p46"/>
          <p:cNvSpPr txBox="1"/>
          <p:nvPr>
            <p:ph idx="4" type="subTitle"/>
          </p:nvPr>
        </p:nvSpPr>
        <p:spPr>
          <a:xfrm>
            <a:off x="4406650" y="190966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60" name="Google Shape;460;p46"/>
          <p:cNvSpPr txBox="1"/>
          <p:nvPr>
            <p:ph idx="5" type="subTitle"/>
          </p:nvPr>
        </p:nvSpPr>
        <p:spPr>
          <a:xfrm>
            <a:off x="4406650" y="418352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61" name="Google Shape;461;p46"/>
          <p:cNvSpPr txBox="1"/>
          <p:nvPr>
            <p:ph idx="6" type="subTitle"/>
          </p:nvPr>
        </p:nvSpPr>
        <p:spPr>
          <a:xfrm>
            <a:off x="4406650" y="266761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CUSTOM_8_1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464" name="Google Shape;464;p47"/>
          <p:cNvSpPr txBox="1"/>
          <p:nvPr>
            <p:ph idx="1" type="body"/>
          </p:nvPr>
        </p:nvSpPr>
        <p:spPr>
          <a:xfrm>
            <a:off x="311700" y="1152475"/>
            <a:ext cx="4473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65" name="Google Shape;465;p47"/>
          <p:cNvSpPr/>
          <p:nvPr>
            <p:ph idx="2" type="pic"/>
          </p:nvPr>
        </p:nvSpPr>
        <p:spPr>
          <a:xfrm>
            <a:off x="4992024" y="1152775"/>
            <a:ext cx="3840300" cy="3416400"/>
          </a:xfrm>
          <a:prstGeom prst="rect">
            <a:avLst/>
          </a:prstGeom>
          <a:noFill/>
          <a:ln>
            <a:noFill/>
          </a:ln>
        </p:spPr>
      </p:sp>
      <p:sp>
        <p:nvSpPr>
          <p:cNvPr id="466" name="Google Shape;466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CUSTOM_1_1"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69" name="Google Shape;469;p48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470" name="Google Shape;470;p48"/>
          <p:cNvSpPr txBox="1"/>
          <p:nvPr>
            <p:ph idx="1" type="body"/>
          </p:nvPr>
        </p:nvSpPr>
        <p:spPr>
          <a:xfrm>
            <a:off x="48315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71" name="Google Shape;471;p48"/>
          <p:cNvSpPr txBox="1"/>
          <p:nvPr>
            <p:ph idx="2" type="body"/>
          </p:nvPr>
        </p:nvSpPr>
        <p:spPr>
          <a:xfrm>
            <a:off x="504800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72" name="Google Shape;472;p48"/>
          <p:cNvSpPr txBox="1"/>
          <p:nvPr>
            <p:ph idx="3" type="subTitle"/>
          </p:nvPr>
        </p:nvSpPr>
        <p:spPr>
          <a:xfrm>
            <a:off x="48315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73" name="Google Shape;473;p48"/>
          <p:cNvSpPr txBox="1"/>
          <p:nvPr>
            <p:ph idx="4" type="subTitle"/>
          </p:nvPr>
        </p:nvSpPr>
        <p:spPr>
          <a:xfrm>
            <a:off x="504800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CUSTOM_2_2"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76" name="Google Shape;476;p49"/>
          <p:cNvSpPr txBox="1"/>
          <p:nvPr>
            <p:ph idx="1" type="body"/>
          </p:nvPr>
        </p:nvSpPr>
        <p:spPr>
          <a:xfrm>
            <a:off x="4831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77" name="Google Shape;477;p49"/>
          <p:cNvSpPr txBox="1"/>
          <p:nvPr>
            <p:ph idx="2" type="body"/>
          </p:nvPr>
        </p:nvSpPr>
        <p:spPr>
          <a:xfrm>
            <a:off x="334772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78" name="Google Shape;478;p49"/>
          <p:cNvSpPr txBox="1"/>
          <p:nvPr>
            <p:ph idx="3" type="body"/>
          </p:nvPr>
        </p:nvSpPr>
        <p:spPr>
          <a:xfrm>
            <a:off x="62122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79" name="Google Shape;479;p49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480" name="Google Shape;480;p49"/>
          <p:cNvSpPr txBox="1"/>
          <p:nvPr>
            <p:ph idx="4" type="subTitle"/>
          </p:nvPr>
        </p:nvSpPr>
        <p:spPr>
          <a:xfrm>
            <a:off x="4831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81" name="Google Shape;481;p49"/>
          <p:cNvSpPr txBox="1"/>
          <p:nvPr>
            <p:ph idx="5" type="subTitle"/>
          </p:nvPr>
        </p:nvSpPr>
        <p:spPr>
          <a:xfrm>
            <a:off x="334772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82" name="Google Shape;482;p49"/>
          <p:cNvSpPr txBox="1"/>
          <p:nvPr>
            <p:ph idx="6" type="subTitle"/>
          </p:nvPr>
        </p:nvSpPr>
        <p:spPr>
          <a:xfrm>
            <a:off x="62122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CUSTOM_3_1_1"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85" name="Google Shape;485;p50"/>
          <p:cNvSpPr txBox="1"/>
          <p:nvPr>
            <p:ph idx="1" type="body"/>
          </p:nvPr>
        </p:nvSpPr>
        <p:spPr>
          <a:xfrm>
            <a:off x="366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86" name="Google Shape;486;p50"/>
          <p:cNvSpPr txBox="1"/>
          <p:nvPr>
            <p:ph idx="2" type="body"/>
          </p:nvPr>
        </p:nvSpPr>
        <p:spPr>
          <a:xfrm>
            <a:off x="4938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87" name="Google Shape;487;p50"/>
          <p:cNvSpPr txBox="1"/>
          <p:nvPr>
            <p:ph idx="3" type="body"/>
          </p:nvPr>
        </p:nvSpPr>
        <p:spPr>
          <a:xfrm>
            <a:off x="366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88" name="Google Shape;488;p50"/>
          <p:cNvSpPr txBox="1"/>
          <p:nvPr>
            <p:ph idx="4" type="body"/>
          </p:nvPr>
        </p:nvSpPr>
        <p:spPr>
          <a:xfrm>
            <a:off x="4938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89" name="Google Shape;489;p50"/>
          <p:cNvSpPr txBox="1"/>
          <p:nvPr>
            <p:ph type="title"/>
          </p:nvPr>
        </p:nvSpPr>
        <p:spPr>
          <a:xfrm>
            <a:off x="366750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490" name="Google Shape;490;p50"/>
          <p:cNvSpPr txBox="1"/>
          <p:nvPr>
            <p:ph idx="5" type="subTitle"/>
          </p:nvPr>
        </p:nvSpPr>
        <p:spPr>
          <a:xfrm>
            <a:off x="366763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91" name="Google Shape;491;p50"/>
          <p:cNvSpPr txBox="1"/>
          <p:nvPr>
            <p:ph idx="6" type="subTitle"/>
          </p:nvPr>
        </p:nvSpPr>
        <p:spPr>
          <a:xfrm>
            <a:off x="4938738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92" name="Google Shape;492;p50"/>
          <p:cNvSpPr txBox="1"/>
          <p:nvPr>
            <p:ph idx="7" type="subTitle"/>
          </p:nvPr>
        </p:nvSpPr>
        <p:spPr>
          <a:xfrm>
            <a:off x="4938761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93" name="Google Shape;493;p50"/>
          <p:cNvSpPr txBox="1"/>
          <p:nvPr>
            <p:ph idx="8" type="subTitle"/>
          </p:nvPr>
        </p:nvSpPr>
        <p:spPr>
          <a:xfrm>
            <a:off x="366750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CUSTOM_19">
    <p:bg>
      <p:bgPr>
        <a:solidFill>
          <a:schemeClr val="lt1"/>
        </a:solid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6"/>
          <p:cNvSpPr txBox="1"/>
          <p:nvPr>
            <p:ph type="title"/>
          </p:nvPr>
        </p:nvSpPr>
        <p:spPr>
          <a:xfrm>
            <a:off x="230900" y="457200"/>
            <a:ext cx="2974800" cy="56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9pPr>
          </a:lstStyle>
          <a:p/>
        </p:txBody>
      </p:sp>
      <p:graphicFrame>
        <p:nvGraphicFramePr>
          <p:cNvPr id="46" name="Google Shape;46;p6"/>
          <p:cNvGraphicFramePr/>
          <p:nvPr/>
        </p:nvGraphicFramePr>
        <p:xfrm>
          <a:off x="228588" y="2431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{82834CE7-F299-44AD-8624-64C9EB52EE6D}</a:tableStyleId>
              </a:tblPr>
              <a:tblGrid>
                <a:gridCol w="2711825"/>
              </a:tblGrid>
              <a:tr h="2712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47" name="Google Shape;47;p6"/>
          <p:cNvGraphicFramePr/>
          <p:nvPr/>
        </p:nvGraphicFramePr>
        <p:xfrm>
          <a:off x="3216075" y="2431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{82834CE7-F299-44AD-8624-64C9EB52EE6D}</a:tableStyleId>
              </a:tblPr>
              <a:tblGrid>
                <a:gridCol w="2711825"/>
              </a:tblGrid>
              <a:tr h="2712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48" name="Google Shape;48;p6"/>
          <p:cNvGraphicFramePr/>
          <p:nvPr/>
        </p:nvGraphicFramePr>
        <p:xfrm>
          <a:off x="6203563" y="2431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{82834CE7-F299-44AD-8624-64C9EB52EE6D}</a:tableStyleId>
              </a:tblPr>
              <a:tblGrid>
                <a:gridCol w="2711825"/>
              </a:tblGrid>
              <a:tr h="2712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49" name="Google Shape;49;p6"/>
          <p:cNvSpPr txBox="1"/>
          <p:nvPr>
            <p:ph idx="1" type="body"/>
          </p:nvPr>
        </p:nvSpPr>
        <p:spPr>
          <a:xfrm>
            <a:off x="356300" y="3285600"/>
            <a:ext cx="2456400" cy="1614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2" type="body"/>
          </p:nvPr>
        </p:nvSpPr>
        <p:spPr>
          <a:xfrm>
            <a:off x="3343788" y="3285600"/>
            <a:ext cx="2456400" cy="1614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3" type="body"/>
          </p:nvPr>
        </p:nvSpPr>
        <p:spPr>
          <a:xfrm>
            <a:off x="6331275" y="3285600"/>
            <a:ext cx="2456400" cy="1614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52" name="Google Shape;52;p6"/>
          <p:cNvSpPr txBox="1"/>
          <p:nvPr>
            <p:ph idx="4" type="title"/>
          </p:nvPr>
        </p:nvSpPr>
        <p:spPr>
          <a:xfrm>
            <a:off x="333350" y="2431250"/>
            <a:ext cx="2502300" cy="73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53" name="Google Shape;53;p6"/>
          <p:cNvSpPr txBox="1"/>
          <p:nvPr>
            <p:ph idx="5" type="title"/>
          </p:nvPr>
        </p:nvSpPr>
        <p:spPr>
          <a:xfrm>
            <a:off x="3320850" y="2431250"/>
            <a:ext cx="2502300" cy="73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54" name="Google Shape;54;p6"/>
          <p:cNvSpPr txBox="1"/>
          <p:nvPr>
            <p:ph idx="6" type="title"/>
          </p:nvPr>
        </p:nvSpPr>
        <p:spPr>
          <a:xfrm>
            <a:off x="6308325" y="2431250"/>
            <a:ext cx="2502300" cy="73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55" name="Google Shape;55;p6"/>
          <p:cNvSpPr txBox="1"/>
          <p:nvPr>
            <p:ph idx="7" type="body"/>
          </p:nvPr>
        </p:nvSpPr>
        <p:spPr>
          <a:xfrm>
            <a:off x="5349150" y="457200"/>
            <a:ext cx="3572700" cy="154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56" name="Google Shape;56;p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TITLE_ONLY_1_1"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496" name="Google Shape;496;p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97" name="Google Shape;497;p51"/>
          <p:cNvSpPr/>
          <p:nvPr>
            <p:ph idx="2" type="pic"/>
          </p:nvPr>
        </p:nvSpPr>
        <p:spPr>
          <a:xfrm>
            <a:off x="311700" y="1170425"/>
            <a:ext cx="8520600" cy="3492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CUSTOM_4_1"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52"/>
          <p:cNvSpPr txBox="1"/>
          <p:nvPr>
            <p:ph idx="1" type="body"/>
          </p:nvPr>
        </p:nvSpPr>
        <p:spPr>
          <a:xfrm>
            <a:off x="311700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500" name="Google Shape;500;p52"/>
          <p:cNvSpPr/>
          <p:nvPr>
            <p:ph idx="2" type="pic"/>
          </p:nvPr>
        </p:nvSpPr>
        <p:spPr>
          <a:xfrm>
            <a:off x="48048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501" name="Google Shape;501;p52"/>
          <p:cNvSpPr/>
          <p:nvPr>
            <p:ph idx="3" type="pic"/>
          </p:nvPr>
        </p:nvSpPr>
        <p:spPr>
          <a:xfrm>
            <a:off x="3117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52"/>
          <p:cNvSpPr txBox="1"/>
          <p:nvPr>
            <p:ph idx="4" type="body"/>
          </p:nvPr>
        </p:nvSpPr>
        <p:spPr>
          <a:xfrm>
            <a:off x="4804825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503" name="Google Shape;503;p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04" name="Google Shape;504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505" name="Google Shape;505;p52"/>
          <p:cNvSpPr txBox="1"/>
          <p:nvPr>
            <p:ph idx="5" type="subTitle"/>
          </p:nvPr>
        </p:nvSpPr>
        <p:spPr>
          <a:xfrm>
            <a:off x="3117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506" name="Google Shape;506;p52"/>
          <p:cNvSpPr txBox="1"/>
          <p:nvPr>
            <p:ph idx="6" type="subTitle"/>
          </p:nvPr>
        </p:nvSpPr>
        <p:spPr>
          <a:xfrm>
            <a:off x="48048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CUSTOM_4_1_1"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53"/>
          <p:cNvSpPr txBox="1"/>
          <p:nvPr>
            <p:ph idx="1" type="body"/>
          </p:nvPr>
        </p:nvSpPr>
        <p:spPr>
          <a:xfrm>
            <a:off x="31170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509" name="Google Shape;509;p53"/>
          <p:cNvSpPr/>
          <p:nvPr>
            <p:ph idx="2" type="pic"/>
          </p:nvPr>
        </p:nvSpPr>
        <p:spPr>
          <a:xfrm>
            <a:off x="62052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510" name="Google Shape;510;p53"/>
          <p:cNvSpPr/>
          <p:nvPr>
            <p:ph idx="3" type="pic"/>
          </p:nvPr>
        </p:nvSpPr>
        <p:spPr>
          <a:xfrm>
            <a:off x="3117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511" name="Google Shape;511;p53"/>
          <p:cNvSpPr txBox="1"/>
          <p:nvPr>
            <p:ph idx="4" type="body"/>
          </p:nvPr>
        </p:nvSpPr>
        <p:spPr>
          <a:xfrm>
            <a:off x="6205225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512" name="Google Shape;512;p53"/>
          <p:cNvSpPr/>
          <p:nvPr>
            <p:ph idx="5" type="pic"/>
          </p:nvPr>
        </p:nvSpPr>
        <p:spPr>
          <a:xfrm>
            <a:off x="3255250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513" name="Google Shape;513;p53"/>
          <p:cNvSpPr txBox="1"/>
          <p:nvPr>
            <p:ph idx="6" type="body"/>
          </p:nvPr>
        </p:nvSpPr>
        <p:spPr>
          <a:xfrm>
            <a:off x="325525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514" name="Google Shape;514;p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5" name="Google Shape;515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516" name="Google Shape;516;p53"/>
          <p:cNvSpPr txBox="1"/>
          <p:nvPr>
            <p:ph idx="7" type="subTitle"/>
          </p:nvPr>
        </p:nvSpPr>
        <p:spPr>
          <a:xfrm>
            <a:off x="3117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517" name="Google Shape;517;p53"/>
          <p:cNvSpPr txBox="1"/>
          <p:nvPr>
            <p:ph idx="8" type="subTitle"/>
          </p:nvPr>
        </p:nvSpPr>
        <p:spPr>
          <a:xfrm>
            <a:off x="62052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518" name="Google Shape;518;p53"/>
          <p:cNvSpPr txBox="1"/>
          <p:nvPr>
            <p:ph idx="9" type="subTitle"/>
          </p:nvPr>
        </p:nvSpPr>
        <p:spPr>
          <a:xfrm>
            <a:off x="3255250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CUSTOM_5_1"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54"/>
          <p:cNvSpPr/>
          <p:nvPr>
            <p:ph idx="2" type="pic"/>
          </p:nvPr>
        </p:nvSpPr>
        <p:spPr>
          <a:xfrm>
            <a:off x="311700" y="445025"/>
            <a:ext cx="8520600" cy="4218300"/>
          </a:xfrm>
          <a:prstGeom prst="rect">
            <a:avLst/>
          </a:prstGeom>
          <a:noFill/>
          <a:ln>
            <a:noFill/>
          </a:ln>
        </p:spPr>
      </p:sp>
      <p:sp>
        <p:nvSpPr>
          <p:cNvPr id="521" name="Google Shape;521;p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CUSTOM_6_1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4" name="Google Shape;524;p55"/>
          <p:cNvSpPr/>
          <p:nvPr>
            <p:ph idx="2" type="pic"/>
          </p:nvPr>
        </p:nvSpPr>
        <p:spPr>
          <a:xfrm>
            <a:off x="338960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525" name="Google Shape;525;p55"/>
          <p:cNvSpPr/>
          <p:nvPr>
            <p:ph idx="3" type="pic"/>
          </p:nvPr>
        </p:nvSpPr>
        <p:spPr>
          <a:xfrm>
            <a:off x="5195935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526" name="Google Shape;526;p55"/>
          <p:cNvSpPr/>
          <p:nvPr>
            <p:ph idx="4" type="pic"/>
          </p:nvPr>
        </p:nvSpPr>
        <p:spPr>
          <a:xfrm>
            <a:off x="700227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527" name="Google Shape;527;p55"/>
          <p:cNvSpPr/>
          <p:nvPr>
            <p:ph idx="5" type="pic"/>
          </p:nvPr>
        </p:nvSpPr>
        <p:spPr>
          <a:xfrm>
            <a:off x="3389588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528" name="Google Shape;528;p55"/>
          <p:cNvSpPr/>
          <p:nvPr>
            <p:ph idx="6" type="pic"/>
          </p:nvPr>
        </p:nvSpPr>
        <p:spPr>
          <a:xfrm>
            <a:off x="5195922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529" name="Google Shape;529;p55"/>
          <p:cNvSpPr/>
          <p:nvPr>
            <p:ph idx="7" type="pic"/>
          </p:nvPr>
        </p:nvSpPr>
        <p:spPr>
          <a:xfrm>
            <a:off x="7002257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530" name="Google Shape;530;p55"/>
          <p:cNvSpPr txBox="1"/>
          <p:nvPr>
            <p:ph type="title"/>
          </p:nvPr>
        </p:nvSpPr>
        <p:spPr>
          <a:xfrm>
            <a:off x="351550" y="445025"/>
            <a:ext cx="2596800" cy="17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531" name="Google Shape;531;p55"/>
          <p:cNvSpPr/>
          <p:nvPr>
            <p:ph idx="8" type="pic"/>
          </p:nvPr>
        </p:nvSpPr>
        <p:spPr>
          <a:xfrm>
            <a:off x="3389588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532" name="Google Shape;532;p55"/>
          <p:cNvSpPr/>
          <p:nvPr>
            <p:ph idx="9" type="pic"/>
          </p:nvPr>
        </p:nvSpPr>
        <p:spPr>
          <a:xfrm>
            <a:off x="5195922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533" name="Google Shape;533;p55"/>
          <p:cNvSpPr/>
          <p:nvPr>
            <p:ph idx="13" type="pic"/>
          </p:nvPr>
        </p:nvSpPr>
        <p:spPr>
          <a:xfrm>
            <a:off x="7002257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5564">
          <p15:clr>
            <a:srgbClr val="E46962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_4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5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40" name="Google Shape;540;p5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41" name="Google Shape;541;p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_HEADER_1"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5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544" name="Google Shape;544;p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_AND_BODY_1_1"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9pPr>
          </a:lstStyle>
          <a:p/>
        </p:txBody>
      </p:sp>
      <p:sp>
        <p:nvSpPr>
          <p:cNvPr id="547" name="Google Shape;547;p5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548" name="Google Shape;548;p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TITLE_AND_TWO_COLUMNS_1_1"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9pPr>
          </a:lstStyle>
          <a:p/>
        </p:txBody>
      </p:sp>
      <p:sp>
        <p:nvSpPr>
          <p:cNvPr id="551" name="Google Shape;551;p6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52" name="Google Shape;552;p6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53" name="Google Shape;553;p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_ONLY_1"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6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9pPr>
          </a:lstStyle>
          <a:p/>
        </p:txBody>
      </p:sp>
      <p:sp>
        <p:nvSpPr>
          <p:cNvPr id="556" name="Google Shape;556;p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duct slide" type="titleOnly">
  <p:cSld name="TITLE_ONLY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7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59" name="Google Shape;59;p7"/>
          <p:cNvSpPr txBox="1"/>
          <p:nvPr>
            <p:ph type="title"/>
          </p:nvPr>
        </p:nvSpPr>
        <p:spPr>
          <a:xfrm>
            <a:off x="230900" y="457175"/>
            <a:ext cx="4403700" cy="68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0" name="Google Shape;60;p7"/>
          <p:cNvSpPr txBox="1"/>
          <p:nvPr>
            <p:ph idx="1" type="subTitle"/>
          </p:nvPr>
        </p:nvSpPr>
        <p:spPr>
          <a:xfrm>
            <a:off x="6057978" y="2290775"/>
            <a:ext cx="2857500" cy="41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1" name="Google Shape;61;p7"/>
          <p:cNvSpPr txBox="1"/>
          <p:nvPr>
            <p:ph idx="3" type="body"/>
          </p:nvPr>
        </p:nvSpPr>
        <p:spPr>
          <a:xfrm>
            <a:off x="6057900" y="2814700"/>
            <a:ext cx="2857500" cy="21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>
                <a:solidFill>
                  <a:schemeClr val="dk2"/>
                </a:solidFill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>
                <a:solidFill>
                  <a:schemeClr val="dk2"/>
                </a:solidFill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>
                <a:solidFill>
                  <a:schemeClr val="dk2"/>
                </a:solidFill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>
                <a:solidFill>
                  <a:schemeClr val="dk2"/>
                </a:solidFill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>
                <a:solidFill>
                  <a:schemeClr val="dk2"/>
                </a:solidFill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>
                <a:solidFill>
                  <a:schemeClr val="dk2"/>
                </a:solidFill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>
                <a:solidFill>
                  <a:schemeClr val="dk2"/>
                </a:solidFill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>
                <a:solidFill>
                  <a:schemeClr val="dk2"/>
                </a:solidFill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2" name="Google Shape;62;p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_1"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59" name="Google Shape;559;p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60" name="Google Shape;560;p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_1"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6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563" name="Google Shape;563;p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_1"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6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6" name="Google Shape;566;p6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567" name="Google Shape;567;p64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68" name="Google Shape;568;p64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569" name="Google Shape;569;p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_1"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65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</a:lstStyle>
          <a:p/>
        </p:txBody>
      </p:sp>
      <p:sp>
        <p:nvSpPr>
          <p:cNvPr id="572" name="Google Shape;572;p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_1"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66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75" name="Google Shape;575;p6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 algn="ctr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79400" lvl="1" marL="914400" algn="ctr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92100" lvl="2" marL="1371600" algn="ctr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algn="ctr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algn="ctr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algn="ctr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algn="ctr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algn="ctr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algn="ctr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576" name="Google Shape;576;p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CUSTOM_7_1"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68"/>
          <p:cNvSpPr txBox="1"/>
          <p:nvPr>
            <p:ph type="title"/>
          </p:nvPr>
        </p:nvSpPr>
        <p:spPr>
          <a:xfrm>
            <a:off x="677325" y="1832775"/>
            <a:ext cx="3217200" cy="148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9pPr>
          </a:lstStyle>
          <a:p/>
        </p:txBody>
      </p:sp>
      <p:sp>
        <p:nvSpPr>
          <p:cNvPr id="581" name="Google Shape;581;p6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82" name="Google Shape;582;p68"/>
          <p:cNvSpPr txBox="1"/>
          <p:nvPr>
            <p:ph idx="1" type="subTitle"/>
          </p:nvPr>
        </p:nvSpPr>
        <p:spPr>
          <a:xfrm>
            <a:off x="4406650" y="39375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83" name="Google Shape;583;p68"/>
          <p:cNvSpPr txBox="1"/>
          <p:nvPr>
            <p:ph idx="2" type="subTitle"/>
          </p:nvPr>
        </p:nvSpPr>
        <p:spPr>
          <a:xfrm>
            <a:off x="4406650" y="115170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84" name="Google Shape;584;p68"/>
          <p:cNvSpPr txBox="1"/>
          <p:nvPr>
            <p:ph idx="3" type="subTitle"/>
          </p:nvPr>
        </p:nvSpPr>
        <p:spPr>
          <a:xfrm>
            <a:off x="4406650" y="342557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85" name="Google Shape;585;p68"/>
          <p:cNvSpPr txBox="1"/>
          <p:nvPr>
            <p:ph idx="4" type="subTitle"/>
          </p:nvPr>
        </p:nvSpPr>
        <p:spPr>
          <a:xfrm>
            <a:off x="4406650" y="190966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86" name="Google Shape;586;p68"/>
          <p:cNvSpPr txBox="1"/>
          <p:nvPr>
            <p:ph idx="5" type="subTitle"/>
          </p:nvPr>
        </p:nvSpPr>
        <p:spPr>
          <a:xfrm>
            <a:off x="4406650" y="418352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87" name="Google Shape;587;p68"/>
          <p:cNvSpPr txBox="1"/>
          <p:nvPr>
            <p:ph idx="6" type="subTitle"/>
          </p:nvPr>
        </p:nvSpPr>
        <p:spPr>
          <a:xfrm>
            <a:off x="4406650" y="266761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CUSTOM_8_1"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6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9pPr>
          </a:lstStyle>
          <a:p/>
        </p:txBody>
      </p:sp>
      <p:sp>
        <p:nvSpPr>
          <p:cNvPr id="590" name="Google Shape;590;p69"/>
          <p:cNvSpPr txBox="1"/>
          <p:nvPr>
            <p:ph idx="1" type="body"/>
          </p:nvPr>
        </p:nvSpPr>
        <p:spPr>
          <a:xfrm>
            <a:off x="311700" y="1152475"/>
            <a:ext cx="4473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591" name="Google Shape;591;p69"/>
          <p:cNvSpPr/>
          <p:nvPr>
            <p:ph idx="2" type="pic"/>
          </p:nvPr>
        </p:nvSpPr>
        <p:spPr>
          <a:xfrm>
            <a:off x="4992024" y="1152775"/>
            <a:ext cx="3840300" cy="3416400"/>
          </a:xfrm>
          <a:prstGeom prst="rect">
            <a:avLst/>
          </a:prstGeom>
          <a:noFill/>
          <a:ln>
            <a:noFill/>
          </a:ln>
        </p:spPr>
      </p:sp>
      <p:sp>
        <p:nvSpPr>
          <p:cNvPr id="592" name="Google Shape;592;p6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CUSTOM_1"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7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95" name="Google Shape;595;p70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96" name="Google Shape;596;p70"/>
          <p:cNvSpPr txBox="1"/>
          <p:nvPr>
            <p:ph idx="1" type="body"/>
          </p:nvPr>
        </p:nvSpPr>
        <p:spPr>
          <a:xfrm>
            <a:off x="48315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597" name="Google Shape;597;p70"/>
          <p:cNvSpPr txBox="1"/>
          <p:nvPr>
            <p:ph idx="2" type="body"/>
          </p:nvPr>
        </p:nvSpPr>
        <p:spPr>
          <a:xfrm>
            <a:off x="504800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598" name="Google Shape;598;p70"/>
          <p:cNvSpPr txBox="1"/>
          <p:nvPr>
            <p:ph idx="3" type="subTitle"/>
          </p:nvPr>
        </p:nvSpPr>
        <p:spPr>
          <a:xfrm>
            <a:off x="48315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99" name="Google Shape;599;p70"/>
          <p:cNvSpPr txBox="1"/>
          <p:nvPr>
            <p:ph idx="4" type="subTitle"/>
          </p:nvPr>
        </p:nvSpPr>
        <p:spPr>
          <a:xfrm>
            <a:off x="504800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CUSTOM_2_2"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7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02" name="Google Shape;602;p71"/>
          <p:cNvSpPr txBox="1"/>
          <p:nvPr>
            <p:ph idx="1" type="body"/>
          </p:nvPr>
        </p:nvSpPr>
        <p:spPr>
          <a:xfrm>
            <a:off x="4831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603" name="Google Shape;603;p71"/>
          <p:cNvSpPr txBox="1"/>
          <p:nvPr>
            <p:ph idx="2" type="body"/>
          </p:nvPr>
        </p:nvSpPr>
        <p:spPr>
          <a:xfrm>
            <a:off x="334772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604" name="Google Shape;604;p71"/>
          <p:cNvSpPr txBox="1"/>
          <p:nvPr>
            <p:ph idx="3" type="body"/>
          </p:nvPr>
        </p:nvSpPr>
        <p:spPr>
          <a:xfrm>
            <a:off x="62122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605" name="Google Shape;605;p71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06" name="Google Shape;606;p71"/>
          <p:cNvSpPr txBox="1"/>
          <p:nvPr>
            <p:ph idx="4" type="subTitle"/>
          </p:nvPr>
        </p:nvSpPr>
        <p:spPr>
          <a:xfrm>
            <a:off x="4831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607" name="Google Shape;607;p71"/>
          <p:cNvSpPr txBox="1"/>
          <p:nvPr>
            <p:ph idx="5" type="subTitle"/>
          </p:nvPr>
        </p:nvSpPr>
        <p:spPr>
          <a:xfrm>
            <a:off x="334772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608" name="Google Shape;608;p71"/>
          <p:cNvSpPr txBox="1"/>
          <p:nvPr>
            <p:ph idx="6" type="subTitle"/>
          </p:nvPr>
        </p:nvSpPr>
        <p:spPr>
          <a:xfrm>
            <a:off x="62122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1 slide">
  <p:cSld name="ONE_COLUMN_TEXT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4" name="Google Shape;64;p8"/>
          <p:cNvGraphicFramePr/>
          <p:nvPr/>
        </p:nvGraphicFramePr>
        <p:xfrm>
          <a:off x="228588" y="673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{82834CE7-F299-44AD-8624-64C9EB52EE6D}</a:tableStyleId>
              </a:tblPr>
              <a:tblGrid>
                <a:gridCol w="8686800"/>
              </a:tblGrid>
              <a:tr h="1578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FFFCE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65" name="Google Shape;65;p8"/>
          <p:cNvSpPr txBox="1"/>
          <p:nvPr>
            <p:ph type="title"/>
          </p:nvPr>
        </p:nvSpPr>
        <p:spPr>
          <a:xfrm>
            <a:off x="5351675" y="760825"/>
            <a:ext cx="3449400" cy="140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None/>
              <a:defRPr sz="9600"/>
            </a:lvl1pPr>
            <a:lvl2pPr lvl="1" algn="r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66" name="Google Shape;66;p8"/>
          <p:cNvSpPr txBox="1"/>
          <p:nvPr>
            <p:ph idx="1" type="subTitle"/>
          </p:nvPr>
        </p:nvSpPr>
        <p:spPr>
          <a:xfrm>
            <a:off x="227975" y="2357950"/>
            <a:ext cx="3572100" cy="46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9pPr>
          </a:lstStyle>
          <a:p/>
        </p:txBody>
      </p:sp>
      <p:sp>
        <p:nvSpPr>
          <p:cNvPr id="67" name="Google Shape;67;p8"/>
          <p:cNvSpPr txBox="1"/>
          <p:nvPr>
            <p:ph idx="2" type="body"/>
          </p:nvPr>
        </p:nvSpPr>
        <p:spPr>
          <a:xfrm>
            <a:off x="227875" y="2923725"/>
            <a:ext cx="3692400" cy="199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/>
            </a:lvl9pPr>
          </a:lstStyle>
          <a:p/>
        </p:txBody>
      </p:sp>
      <p:cxnSp>
        <p:nvCxnSpPr>
          <p:cNvPr id="68" name="Google Shape;68;p8"/>
          <p:cNvCxnSpPr/>
          <p:nvPr/>
        </p:nvCxnSpPr>
        <p:spPr>
          <a:xfrm>
            <a:off x="7700100" y="2252375"/>
            <a:ext cx="0" cy="2814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9" name="Google Shape;69;p8"/>
          <p:cNvSpPr txBox="1"/>
          <p:nvPr>
            <p:ph idx="3" type="subTitle"/>
          </p:nvPr>
        </p:nvSpPr>
        <p:spPr>
          <a:xfrm>
            <a:off x="5351675" y="2357950"/>
            <a:ext cx="591900" cy="46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9pPr>
          </a:lstStyle>
          <a:p/>
        </p:txBody>
      </p:sp>
      <p:sp>
        <p:nvSpPr>
          <p:cNvPr id="70" name="Google Shape;70;p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CUSTOM_3_1"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7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11" name="Google Shape;611;p72"/>
          <p:cNvSpPr txBox="1"/>
          <p:nvPr>
            <p:ph idx="1" type="body"/>
          </p:nvPr>
        </p:nvSpPr>
        <p:spPr>
          <a:xfrm>
            <a:off x="366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612" name="Google Shape;612;p72"/>
          <p:cNvSpPr txBox="1"/>
          <p:nvPr>
            <p:ph idx="2" type="body"/>
          </p:nvPr>
        </p:nvSpPr>
        <p:spPr>
          <a:xfrm>
            <a:off x="4938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613" name="Google Shape;613;p72"/>
          <p:cNvSpPr txBox="1"/>
          <p:nvPr>
            <p:ph idx="3" type="body"/>
          </p:nvPr>
        </p:nvSpPr>
        <p:spPr>
          <a:xfrm>
            <a:off x="366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614" name="Google Shape;614;p72"/>
          <p:cNvSpPr txBox="1"/>
          <p:nvPr>
            <p:ph idx="4" type="body"/>
          </p:nvPr>
        </p:nvSpPr>
        <p:spPr>
          <a:xfrm>
            <a:off x="4938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615" name="Google Shape;615;p72"/>
          <p:cNvSpPr txBox="1"/>
          <p:nvPr>
            <p:ph type="title"/>
          </p:nvPr>
        </p:nvSpPr>
        <p:spPr>
          <a:xfrm>
            <a:off x="366750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16" name="Google Shape;616;p72"/>
          <p:cNvSpPr txBox="1"/>
          <p:nvPr>
            <p:ph idx="5" type="subTitle"/>
          </p:nvPr>
        </p:nvSpPr>
        <p:spPr>
          <a:xfrm>
            <a:off x="366763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617" name="Google Shape;617;p72"/>
          <p:cNvSpPr txBox="1"/>
          <p:nvPr>
            <p:ph idx="6" type="subTitle"/>
          </p:nvPr>
        </p:nvSpPr>
        <p:spPr>
          <a:xfrm>
            <a:off x="4938738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618" name="Google Shape;618;p72"/>
          <p:cNvSpPr txBox="1"/>
          <p:nvPr>
            <p:ph idx="7" type="subTitle"/>
          </p:nvPr>
        </p:nvSpPr>
        <p:spPr>
          <a:xfrm>
            <a:off x="4938761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619" name="Google Shape;619;p72"/>
          <p:cNvSpPr txBox="1"/>
          <p:nvPr>
            <p:ph idx="8" type="subTitle"/>
          </p:nvPr>
        </p:nvSpPr>
        <p:spPr>
          <a:xfrm>
            <a:off x="366750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TITLE_ONLY_1_1"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7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9pPr>
          </a:lstStyle>
          <a:p/>
        </p:txBody>
      </p:sp>
      <p:sp>
        <p:nvSpPr>
          <p:cNvPr id="622" name="Google Shape;622;p7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23" name="Google Shape;623;p73"/>
          <p:cNvSpPr/>
          <p:nvPr>
            <p:ph idx="2" type="pic"/>
          </p:nvPr>
        </p:nvSpPr>
        <p:spPr>
          <a:xfrm>
            <a:off x="311700" y="1170425"/>
            <a:ext cx="8520600" cy="3492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CUSTOM_4_1"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74"/>
          <p:cNvSpPr txBox="1"/>
          <p:nvPr>
            <p:ph idx="1" type="body"/>
          </p:nvPr>
        </p:nvSpPr>
        <p:spPr>
          <a:xfrm>
            <a:off x="311700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26" name="Google Shape;626;p74"/>
          <p:cNvSpPr/>
          <p:nvPr>
            <p:ph idx="2" type="pic"/>
          </p:nvPr>
        </p:nvSpPr>
        <p:spPr>
          <a:xfrm>
            <a:off x="48048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627" name="Google Shape;627;p74"/>
          <p:cNvSpPr/>
          <p:nvPr>
            <p:ph idx="3" type="pic"/>
          </p:nvPr>
        </p:nvSpPr>
        <p:spPr>
          <a:xfrm>
            <a:off x="3117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628" name="Google Shape;628;p74"/>
          <p:cNvSpPr txBox="1"/>
          <p:nvPr>
            <p:ph idx="4" type="body"/>
          </p:nvPr>
        </p:nvSpPr>
        <p:spPr>
          <a:xfrm>
            <a:off x="4804825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29" name="Google Shape;629;p7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30" name="Google Shape;630;p7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9pPr>
          </a:lstStyle>
          <a:p/>
        </p:txBody>
      </p:sp>
      <p:sp>
        <p:nvSpPr>
          <p:cNvPr id="631" name="Google Shape;631;p74"/>
          <p:cNvSpPr txBox="1"/>
          <p:nvPr>
            <p:ph idx="5" type="subTitle"/>
          </p:nvPr>
        </p:nvSpPr>
        <p:spPr>
          <a:xfrm>
            <a:off x="3117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632" name="Google Shape;632;p74"/>
          <p:cNvSpPr txBox="1"/>
          <p:nvPr>
            <p:ph idx="6" type="subTitle"/>
          </p:nvPr>
        </p:nvSpPr>
        <p:spPr>
          <a:xfrm>
            <a:off x="48048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CUSTOM_4_1_1"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75"/>
          <p:cNvSpPr txBox="1"/>
          <p:nvPr>
            <p:ph idx="1" type="body"/>
          </p:nvPr>
        </p:nvSpPr>
        <p:spPr>
          <a:xfrm>
            <a:off x="31170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35" name="Google Shape;635;p75"/>
          <p:cNvSpPr/>
          <p:nvPr>
            <p:ph idx="2" type="pic"/>
          </p:nvPr>
        </p:nvSpPr>
        <p:spPr>
          <a:xfrm>
            <a:off x="62052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636" name="Google Shape;636;p75"/>
          <p:cNvSpPr/>
          <p:nvPr>
            <p:ph idx="3" type="pic"/>
          </p:nvPr>
        </p:nvSpPr>
        <p:spPr>
          <a:xfrm>
            <a:off x="3117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637" name="Google Shape;637;p75"/>
          <p:cNvSpPr txBox="1"/>
          <p:nvPr>
            <p:ph idx="4" type="body"/>
          </p:nvPr>
        </p:nvSpPr>
        <p:spPr>
          <a:xfrm>
            <a:off x="6205225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38" name="Google Shape;638;p75"/>
          <p:cNvSpPr/>
          <p:nvPr>
            <p:ph idx="5" type="pic"/>
          </p:nvPr>
        </p:nvSpPr>
        <p:spPr>
          <a:xfrm>
            <a:off x="3255250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639" name="Google Shape;639;p75"/>
          <p:cNvSpPr txBox="1"/>
          <p:nvPr>
            <p:ph idx="6" type="body"/>
          </p:nvPr>
        </p:nvSpPr>
        <p:spPr>
          <a:xfrm>
            <a:off x="325525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40" name="Google Shape;640;p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41" name="Google Shape;641;p7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9pPr>
          </a:lstStyle>
          <a:p/>
        </p:txBody>
      </p:sp>
      <p:sp>
        <p:nvSpPr>
          <p:cNvPr id="642" name="Google Shape;642;p75"/>
          <p:cNvSpPr txBox="1"/>
          <p:nvPr>
            <p:ph idx="7" type="subTitle"/>
          </p:nvPr>
        </p:nvSpPr>
        <p:spPr>
          <a:xfrm>
            <a:off x="3117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643" name="Google Shape;643;p75"/>
          <p:cNvSpPr txBox="1"/>
          <p:nvPr>
            <p:ph idx="8" type="subTitle"/>
          </p:nvPr>
        </p:nvSpPr>
        <p:spPr>
          <a:xfrm>
            <a:off x="62052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644" name="Google Shape;644;p75"/>
          <p:cNvSpPr txBox="1"/>
          <p:nvPr>
            <p:ph idx="9" type="subTitle"/>
          </p:nvPr>
        </p:nvSpPr>
        <p:spPr>
          <a:xfrm>
            <a:off x="3255250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CUSTOM_5_1"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76"/>
          <p:cNvSpPr/>
          <p:nvPr>
            <p:ph idx="2" type="pic"/>
          </p:nvPr>
        </p:nvSpPr>
        <p:spPr>
          <a:xfrm>
            <a:off x="311700" y="445025"/>
            <a:ext cx="8520600" cy="4218300"/>
          </a:xfrm>
          <a:prstGeom prst="rect">
            <a:avLst/>
          </a:prstGeom>
          <a:noFill/>
          <a:ln>
            <a:noFill/>
          </a:ln>
        </p:spPr>
      </p:sp>
      <p:sp>
        <p:nvSpPr>
          <p:cNvPr id="647" name="Google Shape;647;p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CUSTOM_6_1"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50" name="Google Shape;650;p77"/>
          <p:cNvSpPr/>
          <p:nvPr>
            <p:ph idx="2" type="pic"/>
          </p:nvPr>
        </p:nvSpPr>
        <p:spPr>
          <a:xfrm>
            <a:off x="338960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651" name="Google Shape;651;p77"/>
          <p:cNvSpPr/>
          <p:nvPr>
            <p:ph idx="3" type="pic"/>
          </p:nvPr>
        </p:nvSpPr>
        <p:spPr>
          <a:xfrm>
            <a:off x="5195935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652" name="Google Shape;652;p77"/>
          <p:cNvSpPr/>
          <p:nvPr>
            <p:ph idx="4" type="pic"/>
          </p:nvPr>
        </p:nvSpPr>
        <p:spPr>
          <a:xfrm>
            <a:off x="700227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653" name="Google Shape;653;p77"/>
          <p:cNvSpPr/>
          <p:nvPr>
            <p:ph idx="5" type="pic"/>
          </p:nvPr>
        </p:nvSpPr>
        <p:spPr>
          <a:xfrm>
            <a:off x="3389588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654" name="Google Shape;654;p77"/>
          <p:cNvSpPr/>
          <p:nvPr>
            <p:ph idx="6" type="pic"/>
          </p:nvPr>
        </p:nvSpPr>
        <p:spPr>
          <a:xfrm>
            <a:off x="5195922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655" name="Google Shape;655;p77"/>
          <p:cNvSpPr/>
          <p:nvPr>
            <p:ph idx="7" type="pic"/>
          </p:nvPr>
        </p:nvSpPr>
        <p:spPr>
          <a:xfrm>
            <a:off x="7002257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656" name="Google Shape;656;p77"/>
          <p:cNvSpPr txBox="1"/>
          <p:nvPr>
            <p:ph type="title"/>
          </p:nvPr>
        </p:nvSpPr>
        <p:spPr>
          <a:xfrm>
            <a:off x="351550" y="445025"/>
            <a:ext cx="2596800" cy="17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9pPr>
          </a:lstStyle>
          <a:p/>
        </p:txBody>
      </p:sp>
      <p:sp>
        <p:nvSpPr>
          <p:cNvPr id="657" name="Google Shape;657;p77"/>
          <p:cNvSpPr/>
          <p:nvPr>
            <p:ph idx="8" type="pic"/>
          </p:nvPr>
        </p:nvSpPr>
        <p:spPr>
          <a:xfrm>
            <a:off x="3389588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77"/>
          <p:cNvSpPr/>
          <p:nvPr>
            <p:ph idx="9" type="pic"/>
          </p:nvPr>
        </p:nvSpPr>
        <p:spPr>
          <a:xfrm>
            <a:off x="5195922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659" name="Google Shape;659;p77"/>
          <p:cNvSpPr/>
          <p:nvPr>
            <p:ph idx="13" type="pic"/>
          </p:nvPr>
        </p:nvSpPr>
        <p:spPr>
          <a:xfrm>
            <a:off x="7002257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5564">
          <p15:clr>
            <a:srgbClr val="E46962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title slide" type="title">
  <p:cSld name="TITLE">
    <p:bg>
      <p:bgPr>
        <a:solidFill>
          <a:schemeClr val="dk1"/>
        </a:solidFill>
      </p:bgPr>
    </p:bg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78"/>
          <p:cNvSpPr txBox="1"/>
          <p:nvPr>
            <p:ph idx="1" type="body"/>
          </p:nvPr>
        </p:nvSpPr>
        <p:spPr>
          <a:xfrm>
            <a:off x="196951" y="4737750"/>
            <a:ext cx="18603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800">
                <a:solidFill>
                  <a:schemeClr val="lt1"/>
                </a:solidFill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800">
                <a:solidFill>
                  <a:schemeClr val="lt1"/>
                </a:solidFill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62" name="Google Shape;662;p78"/>
          <p:cNvSpPr txBox="1"/>
          <p:nvPr>
            <p:ph type="ctrTitle"/>
          </p:nvPr>
        </p:nvSpPr>
        <p:spPr>
          <a:xfrm>
            <a:off x="196950" y="223825"/>
            <a:ext cx="8011800" cy="187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750"/>
              <a:buNone/>
              <a:defRPr sz="675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63" name="Google Shape;663;p78"/>
          <p:cNvSpPr txBox="1"/>
          <p:nvPr>
            <p:ph idx="2" type="subTitle"/>
          </p:nvPr>
        </p:nvSpPr>
        <p:spPr>
          <a:xfrm>
            <a:off x="196950" y="2171250"/>
            <a:ext cx="3986700" cy="55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50"/>
              <a:buFont typeface="DM Sans Medium"/>
              <a:buNone/>
              <a:defRPr sz="1850">
                <a:solidFill>
                  <a:schemeClr val="l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64" name="Google Shape;664;p78"/>
          <p:cNvSpPr/>
          <p:nvPr>
            <p:ph idx="3" type="pic"/>
          </p:nvPr>
        </p:nvSpPr>
        <p:spPr>
          <a:xfrm>
            <a:off x="4437578" y="2171250"/>
            <a:ext cx="4509600" cy="2775600"/>
          </a:xfrm>
          <a:prstGeom prst="round2DiagRect">
            <a:avLst>
              <a:gd fmla="val 16667" name="adj1"/>
              <a:gd fmla="val 0" name="adj2"/>
            </a:avLst>
          </a:prstGeom>
          <a:noFill/>
          <a:ln>
            <a:noFill/>
          </a:ln>
        </p:spPr>
      </p:sp>
      <p:sp>
        <p:nvSpPr>
          <p:cNvPr id="665" name="Google Shape;665;p78"/>
          <p:cNvSpPr txBox="1"/>
          <p:nvPr>
            <p:ph idx="4" type="body"/>
          </p:nvPr>
        </p:nvSpPr>
        <p:spPr>
          <a:xfrm>
            <a:off x="7087526" y="196725"/>
            <a:ext cx="19335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9400" lvl="0" marL="4572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1pPr>
            <a:lvl2pPr indent="-279400" lvl="1" marL="914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2pPr>
            <a:lvl3pPr indent="-279400" lvl="2" marL="13716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3pPr>
            <a:lvl4pPr indent="-279400" lvl="3" marL="18288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4pPr>
            <a:lvl5pPr indent="-279400" lvl="4" marL="22860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800">
                <a:solidFill>
                  <a:schemeClr val="lt1"/>
                </a:solidFill>
              </a:defRPr>
            </a:lvl5pPr>
            <a:lvl6pPr indent="-279400" lvl="5" marL="27432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6pPr>
            <a:lvl7pPr indent="-279400" lvl="6" marL="3200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7pPr>
            <a:lvl8pPr indent="-279400" lvl="7" marL="36576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800">
                <a:solidFill>
                  <a:schemeClr val="lt1"/>
                </a:solidFill>
              </a:defRPr>
            </a:lvl8pPr>
            <a:lvl9pPr indent="-279400" lvl="8" marL="41148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number" type="secHead">
  <p:cSld name="SECTION_HEADER"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79"/>
          <p:cNvSpPr txBox="1"/>
          <p:nvPr>
            <p:ph type="title"/>
          </p:nvPr>
        </p:nvSpPr>
        <p:spPr>
          <a:xfrm>
            <a:off x="511953" y="588599"/>
            <a:ext cx="74643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50"/>
              <a:buNone/>
              <a:defRPr sz="365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68" name="Google Shape;668;p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69" name="Google Shape;669;p79"/>
          <p:cNvSpPr txBox="1"/>
          <p:nvPr>
            <p:ph idx="2" type="title"/>
          </p:nvPr>
        </p:nvSpPr>
        <p:spPr>
          <a:xfrm>
            <a:off x="511953" y="1430399"/>
            <a:ext cx="74643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50"/>
              <a:buNone/>
              <a:defRPr sz="365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70" name="Google Shape;670;p79"/>
          <p:cNvSpPr txBox="1"/>
          <p:nvPr>
            <p:ph idx="3" type="title"/>
          </p:nvPr>
        </p:nvSpPr>
        <p:spPr>
          <a:xfrm>
            <a:off x="511953" y="2272199"/>
            <a:ext cx="74643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50"/>
              <a:buNone/>
              <a:defRPr sz="365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71" name="Google Shape;671;p79"/>
          <p:cNvSpPr txBox="1"/>
          <p:nvPr>
            <p:ph idx="4" type="title"/>
          </p:nvPr>
        </p:nvSpPr>
        <p:spPr>
          <a:xfrm>
            <a:off x="511953" y="3113999"/>
            <a:ext cx="74643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50"/>
              <a:buNone/>
              <a:defRPr sz="365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72" name="Google Shape;672;p79"/>
          <p:cNvSpPr txBox="1"/>
          <p:nvPr>
            <p:ph idx="5" type="title"/>
          </p:nvPr>
        </p:nvSpPr>
        <p:spPr>
          <a:xfrm>
            <a:off x="511953" y="3955799"/>
            <a:ext cx="74643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50"/>
              <a:buNone/>
              <a:defRPr sz="365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73" name="Google Shape;673;p79"/>
          <p:cNvSpPr txBox="1"/>
          <p:nvPr>
            <p:ph idx="1" type="body"/>
          </p:nvPr>
        </p:nvSpPr>
        <p:spPr>
          <a:xfrm>
            <a:off x="196951" y="196725"/>
            <a:ext cx="18603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>
                <a:solidFill>
                  <a:schemeClr val="dk1"/>
                </a:solidFill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74" name="Google Shape;674;p79"/>
          <p:cNvSpPr txBox="1"/>
          <p:nvPr>
            <p:ph idx="6" type="body"/>
          </p:nvPr>
        </p:nvSpPr>
        <p:spPr>
          <a:xfrm>
            <a:off x="7087526" y="196725"/>
            <a:ext cx="19335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9400" lvl="0" marL="4572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1pPr>
            <a:lvl2pPr indent="-279400" lvl="1" marL="914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>
                <a:solidFill>
                  <a:schemeClr val="dk1"/>
                </a:solidFill>
              </a:defRPr>
            </a:lvl2pPr>
            <a:lvl3pPr indent="-279400" lvl="2" marL="13716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3pPr>
            <a:lvl4pPr indent="-279400" lvl="3" marL="18288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4pPr>
            <a:lvl5pPr indent="-279400" lvl="4" marL="22860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5pPr>
            <a:lvl6pPr indent="-279400" lvl="5" marL="27432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6pPr>
            <a:lvl7pPr indent="-279400" lvl="6" marL="3200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7pPr>
            <a:lvl8pPr indent="-279400" lvl="7" marL="36576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8pPr>
            <a:lvl9pPr indent="-279400" lvl="8" marL="41148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1" type="tx">
  <p:cSld name="TITLE_AND_BODY"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77" name="Google Shape;677;p80"/>
          <p:cNvSpPr txBox="1"/>
          <p:nvPr>
            <p:ph idx="1" type="subTitle"/>
          </p:nvPr>
        </p:nvSpPr>
        <p:spPr>
          <a:xfrm>
            <a:off x="975300" y="1864050"/>
            <a:ext cx="7193400" cy="141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50"/>
              <a:buFont typeface="Merriweather"/>
              <a:buNone/>
              <a:defRPr sz="26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50"/>
              <a:buFont typeface="Merriweather"/>
              <a:buNone/>
              <a:defRPr sz="26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50"/>
              <a:buFont typeface="Merriweather"/>
              <a:buNone/>
              <a:defRPr sz="26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50"/>
              <a:buFont typeface="Merriweather"/>
              <a:buNone/>
              <a:defRPr sz="26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50"/>
              <a:buFont typeface="Merriweather"/>
              <a:buNone/>
              <a:defRPr sz="26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50"/>
              <a:buFont typeface="Merriweather"/>
              <a:buNone/>
              <a:defRPr sz="26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50"/>
              <a:buFont typeface="Merriweather"/>
              <a:buNone/>
              <a:defRPr sz="26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50"/>
              <a:buFont typeface="Merriweather"/>
              <a:buNone/>
              <a:defRPr sz="26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50"/>
              <a:buFont typeface="Merriweather"/>
              <a:buNone/>
              <a:defRPr sz="26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678" name="Google Shape;678;p80"/>
          <p:cNvSpPr txBox="1"/>
          <p:nvPr>
            <p:ph idx="2" type="body"/>
          </p:nvPr>
        </p:nvSpPr>
        <p:spPr>
          <a:xfrm>
            <a:off x="196951" y="196725"/>
            <a:ext cx="18591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>
                <a:solidFill>
                  <a:schemeClr val="dk1"/>
                </a:solidFill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79" name="Google Shape;679;p80"/>
          <p:cNvSpPr txBox="1"/>
          <p:nvPr>
            <p:ph idx="3" type="body"/>
          </p:nvPr>
        </p:nvSpPr>
        <p:spPr>
          <a:xfrm>
            <a:off x="7087526" y="196725"/>
            <a:ext cx="19335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9400" lvl="0" marL="4572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1pPr>
            <a:lvl2pPr indent="-279400" lvl="1" marL="914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>
                <a:solidFill>
                  <a:schemeClr val="dk1"/>
                </a:solidFill>
              </a:defRPr>
            </a:lvl2pPr>
            <a:lvl3pPr indent="-279400" lvl="2" marL="13716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3pPr>
            <a:lvl4pPr indent="-279400" lvl="3" marL="18288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4pPr>
            <a:lvl5pPr indent="-279400" lvl="4" marL="22860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5pPr>
            <a:lvl6pPr indent="-279400" lvl="5" marL="27432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6pPr>
            <a:lvl7pPr indent="-279400" lvl="6" marL="3200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7pPr>
            <a:lvl8pPr indent="-279400" lvl="7" marL="36576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8pPr>
            <a:lvl9pPr indent="-279400" lvl="8" marL="41148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2">
  <p:cSld name="TITLE_AND_BODY_1">
    <p:bg>
      <p:bgPr>
        <a:solidFill>
          <a:schemeClr val="dk1"/>
        </a:solidFill>
      </p:bgPr>
    </p:bg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82" name="Google Shape;682;p81"/>
          <p:cNvSpPr txBox="1"/>
          <p:nvPr>
            <p:ph idx="1" type="subTitle"/>
          </p:nvPr>
        </p:nvSpPr>
        <p:spPr>
          <a:xfrm>
            <a:off x="975300" y="1864050"/>
            <a:ext cx="7193400" cy="141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50"/>
              <a:buFont typeface="Merriweather"/>
              <a:buNone/>
              <a:defRPr sz="265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50"/>
              <a:buFont typeface="Merriweather"/>
              <a:buNone/>
              <a:defRPr sz="265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50"/>
              <a:buFont typeface="Merriweather"/>
              <a:buNone/>
              <a:defRPr sz="265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50"/>
              <a:buFont typeface="Merriweather"/>
              <a:buNone/>
              <a:defRPr sz="265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50"/>
              <a:buFont typeface="Merriweather"/>
              <a:buNone/>
              <a:defRPr sz="265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50"/>
              <a:buFont typeface="Merriweather"/>
              <a:buNone/>
              <a:defRPr sz="265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50"/>
              <a:buFont typeface="Merriweather"/>
              <a:buNone/>
              <a:defRPr sz="265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50"/>
              <a:buFont typeface="Merriweather"/>
              <a:buNone/>
              <a:defRPr sz="265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50"/>
              <a:buFont typeface="Merriweather"/>
              <a:buNone/>
              <a:defRPr sz="265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683" name="Google Shape;683;p81"/>
          <p:cNvSpPr txBox="1"/>
          <p:nvPr>
            <p:ph idx="2" type="body"/>
          </p:nvPr>
        </p:nvSpPr>
        <p:spPr>
          <a:xfrm>
            <a:off x="196951" y="196725"/>
            <a:ext cx="18603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800">
                <a:solidFill>
                  <a:schemeClr val="lt1"/>
                </a:solidFill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800">
                <a:solidFill>
                  <a:schemeClr val="lt1"/>
                </a:solidFill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84" name="Google Shape;684;p81"/>
          <p:cNvSpPr txBox="1"/>
          <p:nvPr>
            <p:ph idx="3" type="body"/>
          </p:nvPr>
        </p:nvSpPr>
        <p:spPr>
          <a:xfrm>
            <a:off x="7087526" y="196725"/>
            <a:ext cx="19335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9400" lvl="0" marL="4572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1pPr>
            <a:lvl2pPr indent="-279400" lvl="1" marL="914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2pPr>
            <a:lvl3pPr indent="-279400" lvl="2" marL="13716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3pPr>
            <a:lvl4pPr indent="-279400" lvl="3" marL="18288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4pPr>
            <a:lvl5pPr indent="-279400" lvl="4" marL="22860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800">
                <a:solidFill>
                  <a:schemeClr val="lt1"/>
                </a:solidFill>
              </a:defRPr>
            </a:lvl5pPr>
            <a:lvl6pPr indent="-279400" lvl="5" marL="27432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6pPr>
            <a:lvl7pPr indent="-279400" lvl="6" marL="3200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7pPr>
            <a:lvl8pPr indent="-279400" lvl="7" marL="36576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800">
                <a:solidFill>
                  <a:schemeClr val="lt1"/>
                </a:solidFill>
              </a:defRPr>
            </a:lvl8pPr>
            <a:lvl9pPr indent="-279400" lvl="8" marL="41148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KPI Updates">
  <p:cSld name="MAIN_POINT">
    <p:bg>
      <p:bgPr>
        <a:solidFill>
          <a:schemeClr val="lt1"/>
        </a:soli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2" name="Google Shape;72;p9"/>
          <p:cNvGraphicFramePr/>
          <p:nvPr/>
        </p:nvGraphicFramePr>
        <p:xfrm>
          <a:off x="226313" y="1420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{82834CE7-F299-44AD-8624-64C9EB52EE6D}</a:tableStyleId>
              </a:tblPr>
              <a:tblGrid>
                <a:gridCol w="8691375"/>
              </a:tblGrid>
              <a:tr h="987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73" name="Google Shape;73;p9"/>
          <p:cNvGraphicFramePr/>
          <p:nvPr/>
        </p:nvGraphicFramePr>
        <p:xfrm>
          <a:off x="226300" y="26575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{82834CE7-F299-44AD-8624-64C9EB52EE6D}</a:tableStyleId>
              </a:tblPr>
              <a:tblGrid>
                <a:gridCol w="8691375"/>
              </a:tblGrid>
              <a:tr h="987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74" name="Google Shape;74;p9"/>
          <p:cNvGraphicFramePr/>
          <p:nvPr/>
        </p:nvGraphicFramePr>
        <p:xfrm>
          <a:off x="226300" y="3894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{82834CE7-F299-44AD-8624-64C9EB52EE6D}</a:tableStyleId>
              </a:tblPr>
              <a:tblGrid>
                <a:gridCol w="8691375"/>
              </a:tblGrid>
              <a:tr h="987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75" name="Google Shape;75;p9"/>
          <p:cNvSpPr txBox="1"/>
          <p:nvPr>
            <p:ph type="title"/>
          </p:nvPr>
        </p:nvSpPr>
        <p:spPr>
          <a:xfrm>
            <a:off x="230900" y="457200"/>
            <a:ext cx="4406400" cy="56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9pPr>
          </a:lstStyle>
          <a:p/>
        </p:txBody>
      </p:sp>
      <p:sp>
        <p:nvSpPr>
          <p:cNvPr id="76" name="Google Shape;76;p9"/>
          <p:cNvSpPr txBox="1"/>
          <p:nvPr>
            <p:ph idx="1" type="subTitle"/>
          </p:nvPr>
        </p:nvSpPr>
        <p:spPr>
          <a:xfrm>
            <a:off x="230900" y="1420775"/>
            <a:ext cx="2140200" cy="98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9pPr>
          </a:lstStyle>
          <a:p/>
        </p:txBody>
      </p:sp>
      <p:sp>
        <p:nvSpPr>
          <p:cNvPr id="77" name="Google Shape;77;p9"/>
          <p:cNvSpPr txBox="1"/>
          <p:nvPr>
            <p:ph idx="2" type="subTitle"/>
          </p:nvPr>
        </p:nvSpPr>
        <p:spPr>
          <a:xfrm>
            <a:off x="230900" y="2657638"/>
            <a:ext cx="2140200" cy="98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9pPr>
          </a:lstStyle>
          <a:p/>
        </p:txBody>
      </p:sp>
      <p:sp>
        <p:nvSpPr>
          <p:cNvPr id="78" name="Google Shape;78;p9"/>
          <p:cNvSpPr txBox="1"/>
          <p:nvPr>
            <p:ph idx="3" type="subTitle"/>
          </p:nvPr>
        </p:nvSpPr>
        <p:spPr>
          <a:xfrm>
            <a:off x="230900" y="3894525"/>
            <a:ext cx="2140200" cy="98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9pPr>
          </a:lstStyle>
          <a:p/>
        </p:txBody>
      </p:sp>
      <p:sp>
        <p:nvSpPr>
          <p:cNvPr id="79" name="Google Shape;79;p9"/>
          <p:cNvSpPr txBox="1"/>
          <p:nvPr>
            <p:ph idx="4" type="body"/>
          </p:nvPr>
        </p:nvSpPr>
        <p:spPr>
          <a:xfrm>
            <a:off x="3086100" y="1420975"/>
            <a:ext cx="2857500" cy="98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/>
            </a:lvl9pPr>
          </a:lstStyle>
          <a:p/>
        </p:txBody>
      </p:sp>
      <p:sp>
        <p:nvSpPr>
          <p:cNvPr id="80" name="Google Shape;80;p9"/>
          <p:cNvSpPr txBox="1"/>
          <p:nvPr>
            <p:ph idx="5" type="body"/>
          </p:nvPr>
        </p:nvSpPr>
        <p:spPr>
          <a:xfrm>
            <a:off x="3086100" y="2657788"/>
            <a:ext cx="2857500" cy="98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/>
            </a:lvl9pPr>
          </a:lstStyle>
          <a:p/>
        </p:txBody>
      </p:sp>
      <p:sp>
        <p:nvSpPr>
          <p:cNvPr id="81" name="Google Shape;81;p9"/>
          <p:cNvSpPr txBox="1"/>
          <p:nvPr>
            <p:ph idx="6" type="body"/>
          </p:nvPr>
        </p:nvSpPr>
        <p:spPr>
          <a:xfrm>
            <a:off x="3085975" y="3894525"/>
            <a:ext cx="2857500" cy="98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/>
            </a:lvl9pPr>
          </a:lstStyle>
          <a:p/>
        </p:txBody>
      </p:sp>
      <p:sp>
        <p:nvSpPr>
          <p:cNvPr id="82" name="Google Shape;82;p9"/>
          <p:cNvSpPr txBox="1"/>
          <p:nvPr>
            <p:ph idx="7" type="title"/>
          </p:nvPr>
        </p:nvSpPr>
        <p:spPr>
          <a:xfrm>
            <a:off x="6106025" y="1421125"/>
            <a:ext cx="2811900" cy="98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/>
            </a:lvl1pPr>
            <a:lvl2pPr lvl="1" algn="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83" name="Google Shape;83;p9"/>
          <p:cNvSpPr txBox="1"/>
          <p:nvPr>
            <p:ph idx="8" type="title"/>
          </p:nvPr>
        </p:nvSpPr>
        <p:spPr>
          <a:xfrm>
            <a:off x="6106025" y="2657788"/>
            <a:ext cx="2811900" cy="98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/>
            </a:lvl1pPr>
            <a:lvl2pPr lvl="1" algn="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84" name="Google Shape;84;p9"/>
          <p:cNvSpPr txBox="1"/>
          <p:nvPr>
            <p:ph idx="9" type="title"/>
          </p:nvPr>
        </p:nvSpPr>
        <p:spPr>
          <a:xfrm>
            <a:off x="6106025" y="3894475"/>
            <a:ext cx="2811900" cy="98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/>
            </a:lvl1pPr>
            <a:lvl2pPr lvl="1" algn="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85" name="Google Shape;85;p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 1" type="twoColTx">
  <p:cSld name="TITLE_AND_TWO_COLUMNS"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82"/>
          <p:cNvSpPr txBox="1"/>
          <p:nvPr>
            <p:ph type="title"/>
          </p:nvPr>
        </p:nvSpPr>
        <p:spPr>
          <a:xfrm>
            <a:off x="197375" y="1052750"/>
            <a:ext cx="3151800" cy="163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9pPr>
          </a:lstStyle>
          <a:p/>
        </p:txBody>
      </p:sp>
      <p:sp>
        <p:nvSpPr>
          <p:cNvPr id="687" name="Google Shape;687;p82"/>
          <p:cNvSpPr txBox="1"/>
          <p:nvPr>
            <p:ph idx="1" type="body"/>
          </p:nvPr>
        </p:nvSpPr>
        <p:spPr>
          <a:xfrm>
            <a:off x="197375" y="2685650"/>
            <a:ext cx="3151800" cy="182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>
                <a:solidFill>
                  <a:schemeClr val="dk1"/>
                </a:solidFill>
              </a:defRPr>
            </a:lvl1pPr>
            <a:lvl2pPr indent="-2921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>
                <a:solidFill>
                  <a:schemeClr val="dk1"/>
                </a:solidFill>
              </a:defRPr>
            </a:lvl3pPr>
            <a:lvl4pPr indent="-2921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>
                <a:solidFill>
                  <a:schemeClr val="dk1"/>
                </a:solidFill>
              </a:defRPr>
            </a:lvl4pPr>
            <a:lvl5pPr indent="-2921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>
                <a:solidFill>
                  <a:schemeClr val="dk1"/>
                </a:solidFill>
              </a:defRPr>
            </a:lvl5pPr>
            <a:lvl6pPr indent="-2921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>
                <a:solidFill>
                  <a:schemeClr val="dk1"/>
                </a:solidFill>
              </a:defRPr>
            </a:lvl6pPr>
            <a:lvl7pPr indent="-2921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>
                <a:solidFill>
                  <a:schemeClr val="dk1"/>
                </a:solidFill>
              </a:defRPr>
            </a:lvl7pPr>
            <a:lvl8pPr indent="-2921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>
                <a:solidFill>
                  <a:schemeClr val="dk1"/>
                </a:solidFill>
              </a:defRPr>
            </a:lvl8pPr>
            <a:lvl9pPr indent="-2921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88" name="Google Shape;688;p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89" name="Google Shape;689;p82"/>
          <p:cNvSpPr/>
          <p:nvPr>
            <p:ph idx="2" type="pic"/>
          </p:nvPr>
        </p:nvSpPr>
        <p:spPr>
          <a:xfrm>
            <a:off x="3726325" y="669925"/>
            <a:ext cx="5220900" cy="4276800"/>
          </a:xfrm>
          <a:prstGeom prst="round2DiagRect">
            <a:avLst>
              <a:gd fmla="val 16667" name="adj1"/>
              <a:gd fmla="val 0" name="adj2"/>
            </a:avLst>
          </a:prstGeom>
          <a:noFill/>
          <a:ln>
            <a:noFill/>
          </a:ln>
        </p:spPr>
      </p:sp>
      <p:sp>
        <p:nvSpPr>
          <p:cNvPr id="690" name="Google Shape;690;p82"/>
          <p:cNvSpPr txBox="1"/>
          <p:nvPr>
            <p:ph idx="3" type="body"/>
          </p:nvPr>
        </p:nvSpPr>
        <p:spPr>
          <a:xfrm>
            <a:off x="196951" y="196725"/>
            <a:ext cx="18606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>
                <a:solidFill>
                  <a:schemeClr val="dk1"/>
                </a:solidFill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91" name="Google Shape;691;p82"/>
          <p:cNvSpPr txBox="1"/>
          <p:nvPr>
            <p:ph idx="4" type="body"/>
          </p:nvPr>
        </p:nvSpPr>
        <p:spPr>
          <a:xfrm>
            <a:off x="7087526" y="196725"/>
            <a:ext cx="19335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9400" lvl="0" marL="4572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1pPr>
            <a:lvl2pPr indent="-279400" lvl="1" marL="914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>
                <a:solidFill>
                  <a:schemeClr val="dk1"/>
                </a:solidFill>
              </a:defRPr>
            </a:lvl2pPr>
            <a:lvl3pPr indent="-279400" lvl="2" marL="13716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3pPr>
            <a:lvl4pPr indent="-279400" lvl="3" marL="18288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4pPr>
            <a:lvl5pPr indent="-279400" lvl="4" marL="22860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5pPr>
            <a:lvl6pPr indent="-279400" lvl="5" marL="27432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6pPr>
            <a:lvl7pPr indent="-279400" lvl="6" marL="3200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7pPr>
            <a:lvl8pPr indent="-279400" lvl="7" marL="36576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8pPr>
            <a:lvl9pPr indent="-279400" lvl="8" marL="41148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 2">
  <p:cSld name="TITLE_AND_TWO_COLUMNS_1">
    <p:bg>
      <p:bgPr>
        <a:solidFill>
          <a:schemeClr val="dk1"/>
        </a:solidFill>
      </p:bgPr>
    </p:bg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83"/>
          <p:cNvSpPr txBox="1"/>
          <p:nvPr>
            <p:ph type="title"/>
          </p:nvPr>
        </p:nvSpPr>
        <p:spPr>
          <a:xfrm>
            <a:off x="197375" y="1052750"/>
            <a:ext cx="3151800" cy="163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5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5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5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5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5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5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5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5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5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94" name="Google Shape;694;p83"/>
          <p:cNvSpPr txBox="1"/>
          <p:nvPr>
            <p:ph idx="1" type="body"/>
          </p:nvPr>
        </p:nvSpPr>
        <p:spPr>
          <a:xfrm>
            <a:off x="197375" y="2685650"/>
            <a:ext cx="3151800" cy="182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1pPr>
            <a:lvl2pPr indent="-2921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2pPr>
            <a:lvl3pPr indent="-2921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3pPr>
            <a:lvl4pPr indent="-2921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4pPr>
            <a:lvl5pPr indent="-2921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5pPr>
            <a:lvl6pPr indent="-2921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6pPr>
            <a:lvl7pPr indent="-2921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7pPr>
            <a:lvl8pPr indent="-2921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8pPr>
            <a:lvl9pPr indent="-2921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95" name="Google Shape;695;p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96" name="Google Shape;696;p83"/>
          <p:cNvSpPr/>
          <p:nvPr>
            <p:ph idx="2" type="pic"/>
          </p:nvPr>
        </p:nvSpPr>
        <p:spPr>
          <a:xfrm>
            <a:off x="3726325" y="669925"/>
            <a:ext cx="5220900" cy="4276800"/>
          </a:xfrm>
          <a:prstGeom prst="round2DiagRect">
            <a:avLst>
              <a:gd fmla="val 16667" name="adj1"/>
              <a:gd fmla="val 0" name="adj2"/>
            </a:avLst>
          </a:prstGeom>
          <a:noFill/>
          <a:ln>
            <a:noFill/>
          </a:ln>
        </p:spPr>
      </p:sp>
      <p:sp>
        <p:nvSpPr>
          <p:cNvPr id="697" name="Google Shape;697;p83"/>
          <p:cNvSpPr txBox="1"/>
          <p:nvPr>
            <p:ph idx="3" type="body"/>
          </p:nvPr>
        </p:nvSpPr>
        <p:spPr>
          <a:xfrm>
            <a:off x="196951" y="196725"/>
            <a:ext cx="18603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800">
                <a:solidFill>
                  <a:schemeClr val="lt1"/>
                </a:solidFill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800">
                <a:solidFill>
                  <a:schemeClr val="lt1"/>
                </a:solidFill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98" name="Google Shape;698;p83"/>
          <p:cNvSpPr txBox="1"/>
          <p:nvPr>
            <p:ph idx="4" type="body"/>
          </p:nvPr>
        </p:nvSpPr>
        <p:spPr>
          <a:xfrm>
            <a:off x="7087526" y="196725"/>
            <a:ext cx="19335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9400" lvl="0" marL="4572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1pPr>
            <a:lvl2pPr indent="-279400" lvl="1" marL="914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2pPr>
            <a:lvl3pPr indent="-279400" lvl="2" marL="13716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3pPr>
            <a:lvl4pPr indent="-279400" lvl="3" marL="18288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4pPr>
            <a:lvl5pPr indent="-279400" lvl="4" marL="22860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800">
                <a:solidFill>
                  <a:schemeClr val="lt1"/>
                </a:solidFill>
              </a:defRPr>
            </a:lvl5pPr>
            <a:lvl6pPr indent="-279400" lvl="5" marL="27432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6pPr>
            <a:lvl7pPr indent="-279400" lvl="6" marL="3200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7pPr>
            <a:lvl8pPr indent="-279400" lvl="7" marL="36576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800">
                <a:solidFill>
                  <a:schemeClr val="lt1"/>
                </a:solidFill>
              </a:defRPr>
            </a:lvl8pPr>
            <a:lvl9pPr indent="-279400" lvl="8" marL="41148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99" name="Google Shape;699;p83"/>
          <p:cNvSpPr txBox="1"/>
          <p:nvPr>
            <p:ph idx="5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chart">
  <p:cSld name="SECTION_TITLE_AND_DESCRIPTION">
    <p:bg>
      <p:bgPr>
        <a:solidFill>
          <a:schemeClr val="lt2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84"/>
          <p:cNvSpPr/>
          <p:nvPr/>
        </p:nvSpPr>
        <p:spPr>
          <a:xfrm>
            <a:off x="4305000" y="-125"/>
            <a:ext cx="4839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702" name="Google Shape;702;p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03" name="Google Shape;703;p84"/>
          <p:cNvSpPr txBox="1"/>
          <p:nvPr>
            <p:ph type="title"/>
          </p:nvPr>
        </p:nvSpPr>
        <p:spPr>
          <a:xfrm>
            <a:off x="197375" y="1052750"/>
            <a:ext cx="3151800" cy="163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50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5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5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5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5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5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5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5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5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04" name="Google Shape;704;p84"/>
          <p:cNvSpPr txBox="1"/>
          <p:nvPr>
            <p:ph idx="1" type="body"/>
          </p:nvPr>
        </p:nvSpPr>
        <p:spPr>
          <a:xfrm>
            <a:off x="197375" y="2685650"/>
            <a:ext cx="3151800" cy="182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705" name="Google Shape;705;p84"/>
          <p:cNvSpPr txBox="1"/>
          <p:nvPr>
            <p:ph idx="2" type="body"/>
          </p:nvPr>
        </p:nvSpPr>
        <p:spPr>
          <a:xfrm>
            <a:off x="196951" y="196725"/>
            <a:ext cx="18606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/>
        </p:txBody>
      </p:sp>
      <p:sp>
        <p:nvSpPr>
          <p:cNvPr id="706" name="Google Shape;706;p84"/>
          <p:cNvSpPr txBox="1"/>
          <p:nvPr>
            <p:ph idx="3" type="body"/>
          </p:nvPr>
        </p:nvSpPr>
        <p:spPr>
          <a:xfrm>
            <a:off x="7087526" y="196725"/>
            <a:ext cx="19335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9400" lvl="0" marL="4572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1pPr>
            <a:lvl2pPr indent="-279400" lvl="1" marL="914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2pPr>
            <a:lvl3pPr indent="-279400" lvl="2" marL="13716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3pPr>
            <a:lvl4pPr indent="-279400" lvl="3" marL="18288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4pPr>
            <a:lvl5pPr indent="-279400" lvl="4" marL="22860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800">
                <a:solidFill>
                  <a:schemeClr val="lt1"/>
                </a:solidFill>
              </a:defRPr>
            </a:lvl5pPr>
            <a:lvl6pPr indent="-279400" lvl="5" marL="27432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6pPr>
            <a:lvl7pPr indent="-279400" lvl="6" marL="3200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7pPr>
            <a:lvl8pPr indent="-279400" lvl="7" marL="36576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800">
                <a:solidFill>
                  <a:schemeClr val="lt1"/>
                </a:solidFill>
              </a:defRPr>
            </a:lvl8pPr>
            <a:lvl9pPr indent="-279400" lvl="8" marL="41148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ppendix">
  <p:cSld name="CAPTION_ONLY">
    <p:bg>
      <p:bgPr>
        <a:solidFill>
          <a:schemeClr val="lt2"/>
        </a:solidFill>
      </p:bgPr>
    </p:bg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09" name="Google Shape;709;p85"/>
          <p:cNvSpPr txBox="1"/>
          <p:nvPr>
            <p:ph idx="1" type="body"/>
          </p:nvPr>
        </p:nvSpPr>
        <p:spPr>
          <a:xfrm>
            <a:off x="203000" y="891450"/>
            <a:ext cx="2644800" cy="42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indent="-3429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3429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3429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3429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3429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3429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3429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3429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710" name="Google Shape;710;p85"/>
          <p:cNvSpPr txBox="1"/>
          <p:nvPr>
            <p:ph idx="2" type="body"/>
          </p:nvPr>
        </p:nvSpPr>
        <p:spPr>
          <a:xfrm>
            <a:off x="203000" y="1320450"/>
            <a:ext cx="2644800" cy="2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3429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3429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3429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3429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3429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3429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3429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3429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711" name="Google Shape;711;p85"/>
          <p:cNvSpPr txBox="1"/>
          <p:nvPr>
            <p:ph idx="3" type="body"/>
          </p:nvPr>
        </p:nvSpPr>
        <p:spPr>
          <a:xfrm>
            <a:off x="203000" y="1588650"/>
            <a:ext cx="2644800" cy="2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794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2794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2794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2794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2794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2794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2794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2794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712" name="Google Shape;712;p85"/>
          <p:cNvSpPr txBox="1"/>
          <p:nvPr>
            <p:ph idx="4" type="body"/>
          </p:nvPr>
        </p:nvSpPr>
        <p:spPr>
          <a:xfrm>
            <a:off x="203000" y="2206550"/>
            <a:ext cx="2644800" cy="42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indent="-3429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3429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3429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3429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3429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3429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3429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3429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713" name="Google Shape;713;p85"/>
          <p:cNvSpPr txBox="1"/>
          <p:nvPr>
            <p:ph idx="5" type="body"/>
          </p:nvPr>
        </p:nvSpPr>
        <p:spPr>
          <a:xfrm>
            <a:off x="203000" y="2635550"/>
            <a:ext cx="2644800" cy="2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3429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3429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3429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3429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3429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3429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3429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3429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714" name="Google Shape;714;p85"/>
          <p:cNvSpPr txBox="1"/>
          <p:nvPr>
            <p:ph idx="6" type="body"/>
          </p:nvPr>
        </p:nvSpPr>
        <p:spPr>
          <a:xfrm>
            <a:off x="203000" y="2903750"/>
            <a:ext cx="2644800" cy="2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794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2794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2794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2794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2794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2794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2794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2794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715" name="Google Shape;715;p85"/>
          <p:cNvSpPr txBox="1"/>
          <p:nvPr>
            <p:ph idx="7" type="body"/>
          </p:nvPr>
        </p:nvSpPr>
        <p:spPr>
          <a:xfrm>
            <a:off x="203000" y="3433400"/>
            <a:ext cx="2644800" cy="42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indent="-3429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3429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3429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3429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3429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3429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3429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3429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716" name="Google Shape;716;p85"/>
          <p:cNvSpPr txBox="1"/>
          <p:nvPr>
            <p:ph idx="8" type="body"/>
          </p:nvPr>
        </p:nvSpPr>
        <p:spPr>
          <a:xfrm>
            <a:off x="203000" y="3862400"/>
            <a:ext cx="2644800" cy="2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3429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3429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3429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3429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3429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3429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3429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3429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717" name="Google Shape;717;p85"/>
          <p:cNvSpPr txBox="1"/>
          <p:nvPr>
            <p:ph idx="9" type="body"/>
          </p:nvPr>
        </p:nvSpPr>
        <p:spPr>
          <a:xfrm>
            <a:off x="203000" y="4130600"/>
            <a:ext cx="2644800" cy="2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794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2794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2794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2794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2794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2794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2794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2794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718" name="Google Shape;718;p85"/>
          <p:cNvSpPr txBox="1"/>
          <p:nvPr>
            <p:ph idx="13" type="body"/>
          </p:nvPr>
        </p:nvSpPr>
        <p:spPr>
          <a:xfrm>
            <a:off x="3249600" y="891450"/>
            <a:ext cx="2644800" cy="42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indent="-3429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3429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3429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3429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3429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3429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3429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3429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719" name="Google Shape;719;p85"/>
          <p:cNvSpPr txBox="1"/>
          <p:nvPr>
            <p:ph idx="14" type="body"/>
          </p:nvPr>
        </p:nvSpPr>
        <p:spPr>
          <a:xfrm>
            <a:off x="3249600" y="1320450"/>
            <a:ext cx="2644800" cy="2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3429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3429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3429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3429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3429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3429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3429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3429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720" name="Google Shape;720;p85"/>
          <p:cNvSpPr txBox="1"/>
          <p:nvPr>
            <p:ph idx="15" type="body"/>
          </p:nvPr>
        </p:nvSpPr>
        <p:spPr>
          <a:xfrm>
            <a:off x="3249600" y="1588650"/>
            <a:ext cx="2644800" cy="2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794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2794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2794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2794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2794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2794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2794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2794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721" name="Google Shape;721;p85"/>
          <p:cNvSpPr txBox="1"/>
          <p:nvPr>
            <p:ph idx="16" type="body"/>
          </p:nvPr>
        </p:nvSpPr>
        <p:spPr>
          <a:xfrm>
            <a:off x="3249600" y="2206550"/>
            <a:ext cx="2644800" cy="42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indent="-3429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3429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3429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3429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3429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3429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3429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3429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722" name="Google Shape;722;p85"/>
          <p:cNvSpPr txBox="1"/>
          <p:nvPr>
            <p:ph idx="17" type="body"/>
          </p:nvPr>
        </p:nvSpPr>
        <p:spPr>
          <a:xfrm>
            <a:off x="3249600" y="2635550"/>
            <a:ext cx="2644800" cy="2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3429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3429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3429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3429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3429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3429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3429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3429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723" name="Google Shape;723;p85"/>
          <p:cNvSpPr txBox="1"/>
          <p:nvPr>
            <p:ph idx="18" type="body"/>
          </p:nvPr>
        </p:nvSpPr>
        <p:spPr>
          <a:xfrm>
            <a:off x="3249600" y="2903750"/>
            <a:ext cx="2644800" cy="2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794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2794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2794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2794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2794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2794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2794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2794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724" name="Google Shape;724;p85"/>
          <p:cNvSpPr txBox="1"/>
          <p:nvPr>
            <p:ph idx="19" type="body"/>
          </p:nvPr>
        </p:nvSpPr>
        <p:spPr>
          <a:xfrm>
            <a:off x="3249600" y="3433400"/>
            <a:ext cx="2644800" cy="42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indent="-3429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3429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3429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3429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3429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3429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3429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3429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725" name="Google Shape;725;p85"/>
          <p:cNvSpPr txBox="1"/>
          <p:nvPr>
            <p:ph idx="20" type="body"/>
          </p:nvPr>
        </p:nvSpPr>
        <p:spPr>
          <a:xfrm>
            <a:off x="3249600" y="3862400"/>
            <a:ext cx="2644800" cy="2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3429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3429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3429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3429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3429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3429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3429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3429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726" name="Google Shape;726;p85"/>
          <p:cNvSpPr txBox="1"/>
          <p:nvPr>
            <p:ph idx="21" type="body"/>
          </p:nvPr>
        </p:nvSpPr>
        <p:spPr>
          <a:xfrm>
            <a:off x="3249600" y="4130600"/>
            <a:ext cx="2644800" cy="2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794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2794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2794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2794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2794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2794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2794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2794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727" name="Google Shape;727;p85"/>
          <p:cNvSpPr txBox="1"/>
          <p:nvPr>
            <p:ph idx="22" type="body"/>
          </p:nvPr>
        </p:nvSpPr>
        <p:spPr>
          <a:xfrm>
            <a:off x="6296200" y="891450"/>
            <a:ext cx="2644800" cy="42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indent="-3429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3429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3429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3429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3429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3429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3429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3429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728" name="Google Shape;728;p85"/>
          <p:cNvSpPr txBox="1"/>
          <p:nvPr>
            <p:ph idx="23" type="body"/>
          </p:nvPr>
        </p:nvSpPr>
        <p:spPr>
          <a:xfrm>
            <a:off x="6296200" y="1320450"/>
            <a:ext cx="2644800" cy="2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3429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3429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3429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3429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3429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3429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3429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3429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729" name="Google Shape;729;p85"/>
          <p:cNvSpPr txBox="1"/>
          <p:nvPr>
            <p:ph idx="24" type="body"/>
          </p:nvPr>
        </p:nvSpPr>
        <p:spPr>
          <a:xfrm>
            <a:off x="6296200" y="1588650"/>
            <a:ext cx="2644800" cy="2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794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2794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2794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2794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2794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2794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2794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2794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730" name="Google Shape;730;p85"/>
          <p:cNvSpPr txBox="1"/>
          <p:nvPr>
            <p:ph idx="25" type="body"/>
          </p:nvPr>
        </p:nvSpPr>
        <p:spPr>
          <a:xfrm>
            <a:off x="6296200" y="2206550"/>
            <a:ext cx="2644800" cy="42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indent="-3429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3429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3429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3429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3429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3429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3429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3429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731" name="Google Shape;731;p85"/>
          <p:cNvSpPr txBox="1"/>
          <p:nvPr>
            <p:ph idx="26" type="body"/>
          </p:nvPr>
        </p:nvSpPr>
        <p:spPr>
          <a:xfrm>
            <a:off x="6296200" y="2635550"/>
            <a:ext cx="2644800" cy="2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3429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3429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3429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3429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3429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3429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3429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3429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732" name="Google Shape;732;p85"/>
          <p:cNvSpPr txBox="1"/>
          <p:nvPr>
            <p:ph idx="27" type="body"/>
          </p:nvPr>
        </p:nvSpPr>
        <p:spPr>
          <a:xfrm>
            <a:off x="6296200" y="2903750"/>
            <a:ext cx="2644800" cy="2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794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2794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2794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2794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2794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2794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2794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2794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733" name="Google Shape;733;p85"/>
          <p:cNvSpPr txBox="1"/>
          <p:nvPr>
            <p:ph idx="28" type="body"/>
          </p:nvPr>
        </p:nvSpPr>
        <p:spPr>
          <a:xfrm>
            <a:off x="6296200" y="3433400"/>
            <a:ext cx="2644800" cy="42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indent="-3429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3429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3429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3429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3429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3429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3429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3429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734" name="Google Shape;734;p85"/>
          <p:cNvSpPr txBox="1"/>
          <p:nvPr>
            <p:ph idx="29" type="body"/>
          </p:nvPr>
        </p:nvSpPr>
        <p:spPr>
          <a:xfrm>
            <a:off x="6296200" y="3862400"/>
            <a:ext cx="2644800" cy="2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3429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3429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3429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3429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3429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3429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3429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3429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735" name="Google Shape;735;p85"/>
          <p:cNvSpPr txBox="1"/>
          <p:nvPr>
            <p:ph idx="30" type="body"/>
          </p:nvPr>
        </p:nvSpPr>
        <p:spPr>
          <a:xfrm>
            <a:off x="6296200" y="4130600"/>
            <a:ext cx="2644800" cy="2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2794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2794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2794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2794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2794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2794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2794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736" name="Google Shape;736;p85"/>
          <p:cNvSpPr txBox="1"/>
          <p:nvPr>
            <p:ph idx="31" type="body"/>
          </p:nvPr>
        </p:nvSpPr>
        <p:spPr>
          <a:xfrm>
            <a:off x="196951" y="196725"/>
            <a:ext cx="18606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/>
        </p:txBody>
      </p:sp>
      <p:sp>
        <p:nvSpPr>
          <p:cNvPr id="737" name="Google Shape;737;p85"/>
          <p:cNvSpPr txBox="1"/>
          <p:nvPr>
            <p:ph idx="32" type="body"/>
          </p:nvPr>
        </p:nvSpPr>
        <p:spPr>
          <a:xfrm>
            <a:off x="7087526" y="196725"/>
            <a:ext cx="19335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9400" lvl="0" marL="457200" algn="r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 algn="r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79400" lvl="2" marL="1371600" algn="r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indent="-279400" lvl="3" marL="1828800" algn="r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indent="-279400" lvl="4" marL="2286000" algn="r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indent="-279400" lvl="5" marL="2743200" algn="r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indent="-279400" lvl="6" marL="3200400" algn="r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indent="-279400" lvl="7" marL="3657600" algn="r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indent="-279400" lvl="8" marL="4114800" algn="r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blank">
  <p:cSld name="CUSTOM"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40" name="Google Shape;740;p86"/>
          <p:cNvSpPr txBox="1"/>
          <p:nvPr>
            <p:ph idx="1" type="body"/>
          </p:nvPr>
        </p:nvSpPr>
        <p:spPr>
          <a:xfrm>
            <a:off x="196951" y="196725"/>
            <a:ext cx="18603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>
                <a:solidFill>
                  <a:schemeClr val="dk1"/>
                </a:solidFill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41" name="Google Shape;741;p86"/>
          <p:cNvSpPr txBox="1"/>
          <p:nvPr>
            <p:ph idx="2" type="body"/>
          </p:nvPr>
        </p:nvSpPr>
        <p:spPr>
          <a:xfrm>
            <a:off x="7087526" y="196725"/>
            <a:ext cx="19335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9400" lvl="0" marL="4572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1pPr>
            <a:lvl2pPr indent="-279400" lvl="1" marL="914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>
                <a:solidFill>
                  <a:schemeClr val="dk1"/>
                </a:solidFill>
              </a:defRPr>
            </a:lvl2pPr>
            <a:lvl3pPr indent="-279400" lvl="2" marL="13716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3pPr>
            <a:lvl4pPr indent="-279400" lvl="3" marL="18288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4pPr>
            <a:lvl5pPr indent="-279400" lvl="4" marL="22860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5pPr>
            <a:lvl6pPr indent="-279400" lvl="5" marL="27432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6pPr>
            <a:lvl7pPr indent="-279400" lvl="6" marL="3200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7pPr>
            <a:lvl8pPr indent="-279400" lvl="7" marL="36576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8pPr>
            <a:lvl9pPr indent="-279400" lvl="8" marL="41148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rketing pan">
  <p:cSld name="CUSTOM_7">
    <p:bg>
      <p:bgPr>
        <a:solidFill>
          <a:schemeClr val="dk1"/>
        </a:solid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7" name="Google Shape;87;p10"/>
          <p:cNvGraphicFramePr/>
          <p:nvPr/>
        </p:nvGraphicFramePr>
        <p:xfrm>
          <a:off x="228588" y="1424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{82834CE7-F299-44AD-8624-64C9EB52EE6D}</a:tableStyleId>
              </a:tblPr>
              <a:tblGrid>
                <a:gridCol w="2711825"/>
              </a:tblGrid>
              <a:tr h="3719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88" name="Google Shape;88;p10"/>
          <p:cNvGraphicFramePr/>
          <p:nvPr/>
        </p:nvGraphicFramePr>
        <p:xfrm>
          <a:off x="3216075" y="1424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{82834CE7-F299-44AD-8624-64C9EB52EE6D}</a:tableStyleId>
              </a:tblPr>
              <a:tblGrid>
                <a:gridCol w="2711825"/>
              </a:tblGrid>
              <a:tr h="3719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89" name="Google Shape;89;p10"/>
          <p:cNvGraphicFramePr/>
          <p:nvPr/>
        </p:nvGraphicFramePr>
        <p:xfrm>
          <a:off x="6203563" y="1424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{82834CE7-F299-44AD-8624-64C9EB52EE6D}</a:tableStyleId>
              </a:tblPr>
              <a:tblGrid>
                <a:gridCol w="2711825"/>
              </a:tblGrid>
              <a:tr h="3719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90" name="Google Shape;90;p10"/>
          <p:cNvSpPr txBox="1"/>
          <p:nvPr>
            <p:ph type="title"/>
          </p:nvPr>
        </p:nvSpPr>
        <p:spPr>
          <a:xfrm>
            <a:off x="230900" y="454775"/>
            <a:ext cx="4406400" cy="44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1" name="Google Shape;91;p10"/>
          <p:cNvSpPr txBox="1"/>
          <p:nvPr>
            <p:ph idx="1" type="body"/>
          </p:nvPr>
        </p:nvSpPr>
        <p:spPr>
          <a:xfrm>
            <a:off x="356300" y="2437750"/>
            <a:ext cx="2456400" cy="246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>
                <a:solidFill>
                  <a:schemeClr val="dk2"/>
                </a:solidFill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>
                <a:solidFill>
                  <a:schemeClr val="dk2"/>
                </a:solidFill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>
                <a:solidFill>
                  <a:schemeClr val="dk2"/>
                </a:solidFill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>
                <a:solidFill>
                  <a:schemeClr val="dk2"/>
                </a:solidFill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>
                <a:solidFill>
                  <a:schemeClr val="dk2"/>
                </a:solidFill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>
                <a:solidFill>
                  <a:schemeClr val="dk2"/>
                </a:solidFill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>
                <a:solidFill>
                  <a:schemeClr val="dk2"/>
                </a:solidFill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>
                <a:solidFill>
                  <a:schemeClr val="dk2"/>
                </a:solidFill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2" name="Google Shape;92;p10"/>
          <p:cNvSpPr txBox="1"/>
          <p:nvPr>
            <p:ph idx="2" type="body"/>
          </p:nvPr>
        </p:nvSpPr>
        <p:spPr>
          <a:xfrm>
            <a:off x="3343788" y="2437750"/>
            <a:ext cx="2456400" cy="246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>
                <a:solidFill>
                  <a:schemeClr val="dk2"/>
                </a:solidFill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>
                <a:solidFill>
                  <a:schemeClr val="dk2"/>
                </a:solidFill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>
                <a:solidFill>
                  <a:schemeClr val="dk2"/>
                </a:solidFill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>
                <a:solidFill>
                  <a:schemeClr val="dk2"/>
                </a:solidFill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>
                <a:solidFill>
                  <a:schemeClr val="dk2"/>
                </a:solidFill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>
                <a:solidFill>
                  <a:schemeClr val="dk2"/>
                </a:solidFill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>
                <a:solidFill>
                  <a:schemeClr val="dk2"/>
                </a:solidFill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>
                <a:solidFill>
                  <a:schemeClr val="dk2"/>
                </a:solidFill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3" name="Google Shape;93;p10"/>
          <p:cNvSpPr txBox="1"/>
          <p:nvPr>
            <p:ph idx="3" type="body"/>
          </p:nvPr>
        </p:nvSpPr>
        <p:spPr>
          <a:xfrm>
            <a:off x="6331275" y="2437750"/>
            <a:ext cx="2456400" cy="246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>
                <a:solidFill>
                  <a:schemeClr val="dk2"/>
                </a:solidFill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>
                <a:solidFill>
                  <a:schemeClr val="dk2"/>
                </a:solidFill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>
                <a:solidFill>
                  <a:schemeClr val="dk2"/>
                </a:solidFill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>
                <a:solidFill>
                  <a:schemeClr val="dk2"/>
                </a:solidFill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>
                <a:solidFill>
                  <a:schemeClr val="dk2"/>
                </a:solidFill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>
                <a:solidFill>
                  <a:schemeClr val="dk2"/>
                </a:solidFill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>
                <a:solidFill>
                  <a:schemeClr val="dk2"/>
                </a:solidFill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>
                <a:solidFill>
                  <a:schemeClr val="dk2"/>
                </a:solidFill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4" name="Google Shape;94;p10"/>
          <p:cNvSpPr txBox="1"/>
          <p:nvPr>
            <p:ph idx="4" type="title"/>
          </p:nvPr>
        </p:nvSpPr>
        <p:spPr>
          <a:xfrm>
            <a:off x="333350" y="1565975"/>
            <a:ext cx="2502300" cy="6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95" name="Google Shape;95;p10"/>
          <p:cNvSpPr txBox="1"/>
          <p:nvPr>
            <p:ph idx="5" type="title"/>
          </p:nvPr>
        </p:nvSpPr>
        <p:spPr>
          <a:xfrm>
            <a:off x="3320850" y="1565975"/>
            <a:ext cx="2502300" cy="6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96" name="Google Shape;96;p10"/>
          <p:cNvSpPr txBox="1"/>
          <p:nvPr>
            <p:ph idx="6" type="title"/>
          </p:nvPr>
        </p:nvSpPr>
        <p:spPr>
          <a:xfrm>
            <a:off x="6308325" y="1565975"/>
            <a:ext cx="2502300" cy="6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97" name="Google Shape;97;p1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3" Type="http://schemas.openxmlformats.org/officeDocument/2006/relationships/slideLayout" Target="../slideLayouts/slideLayout53.xml"/><Relationship Id="rId52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11.xml"/><Relationship Id="rId55" Type="http://schemas.openxmlformats.org/officeDocument/2006/relationships/theme" Target="../theme/theme3.xml"/><Relationship Id="rId10" Type="http://schemas.openxmlformats.org/officeDocument/2006/relationships/slideLayout" Target="../slideLayouts/slideLayout10.xml"/><Relationship Id="rId54" Type="http://schemas.openxmlformats.org/officeDocument/2006/relationships/slideLayout" Target="../slideLayouts/slideLayout5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5.xml"/><Relationship Id="rId2" Type="http://schemas.openxmlformats.org/officeDocument/2006/relationships/slideLayout" Target="../slideLayouts/slideLayout56.xml"/><Relationship Id="rId3" Type="http://schemas.openxmlformats.org/officeDocument/2006/relationships/slideLayout" Target="../slideLayouts/slideLayout57.xml"/><Relationship Id="rId4" Type="http://schemas.openxmlformats.org/officeDocument/2006/relationships/slideLayout" Target="../slideLayouts/slideLayout58.xml"/><Relationship Id="rId9" Type="http://schemas.openxmlformats.org/officeDocument/2006/relationships/slideLayout" Target="../slideLayouts/slideLayout63.xml"/><Relationship Id="rId5" Type="http://schemas.openxmlformats.org/officeDocument/2006/relationships/slideLayout" Target="../slideLayouts/slideLayout59.xml"/><Relationship Id="rId6" Type="http://schemas.openxmlformats.org/officeDocument/2006/relationships/slideLayout" Target="../slideLayouts/slideLayout60.xml"/><Relationship Id="rId7" Type="http://schemas.openxmlformats.org/officeDocument/2006/relationships/slideLayout" Target="../slideLayouts/slideLayout61.xml"/><Relationship Id="rId8" Type="http://schemas.openxmlformats.org/officeDocument/2006/relationships/slideLayout" Target="../slideLayouts/slideLayout62.xml"/><Relationship Id="rId31" Type="http://schemas.openxmlformats.org/officeDocument/2006/relationships/theme" Target="../theme/theme2.xml"/><Relationship Id="rId30" Type="http://schemas.openxmlformats.org/officeDocument/2006/relationships/slideLayout" Target="../slideLayouts/slideLayout84.xml"/><Relationship Id="rId20" Type="http://schemas.openxmlformats.org/officeDocument/2006/relationships/slideLayout" Target="../slideLayouts/slideLayout74.xml"/><Relationship Id="rId22" Type="http://schemas.openxmlformats.org/officeDocument/2006/relationships/slideLayout" Target="../slideLayouts/slideLayout76.xml"/><Relationship Id="rId21" Type="http://schemas.openxmlformats.org/officeDocument/2006/relationships/slideLayout" Target="../slideLayouts/slideLayout75.xml"/><Relationship Id="rId24" Type="http://schemas.openxmlformats.org/officeDocument/2006/relationships/slideLayout" Target="../slideLayouts/slideLayout78.xml"/><Relationship Id="rId23" Type="http://schemas.openxmlformats.org/officeDocument/2006/relationships/slideLayout" Target="../slideLayouts/slideLayout77.xml"/><Relationship Id="rId26" Type="http://schemas.openxmlformats.org/officeDocument/2006/relationships/slideLayout" Target="../slideLayouts/slideLayout80.xml"/><Relationship Id="rId25" Type="http://schemas.openxmlformats.org/officeDocument/2006/relationships/slideLayout" Target="../slideLayouts/slideLayout79.xml"/><Relationship Id="rId28" Type="http://schemas.openxmlformats.org/officeDocument/2006/relationships/slideLayout" Target="../slideLayouts/slideLayout82.xml"/><Relationship Id="rId27" Type="http://schemas.openxmlformats.org/officeDocument/2006/relationships/slideLayout" Target="../slideLayouts/slideLayout81.xml"/><Relationship Id="rId29" Type="http://schemas.openxmlformats.org/officeDocument/2006/relationships/slideLayout" Target="../slideLayouts/slideLayout83.xml"/><Relationship Id="rId11" Type="http://schemas.openxmlformats.org/officeDocument/2006/relationships/slideLayout" Target="../slideLayouts/slideLayout65.xml"/><Relationship Id="rId10" Type="http://schemas.openxmlformats.org/officeDocument/2006/relationships/slideLayout" Target="../slideLayouts/slideLayout64.xml"/><Relationship Id="rId13" Type="http://schemas.openxmlformats.org/officeDocument/2006/relationships/slideLayout" Target="../slideLayouts/slideLayout67.xml"/><Relationship Id="rId12" Type="http://schemas.openxmlformats.org/officeDocument/2006/relationships/slideLayout" Target="../slideLayouts/slideLayout66.xml"/><Relationship Id="rId15" Type="http://schemas.openxmlformats.org/officeDocument/2006/relationships/slideLayout" Target="../slideLayouts/slideLayout69.xml"/><Relationship Id="rId14" Type="http://schemas.openxmlformats.org/officeDocument/2006/relationships/slideLayout" Target="../slideLayouts/slideLayout68.xml"/><Relationship Id="rId17" Type="http://schemas.openxmlformats.org/officeDocument/2006/relationships/slideLayout" Target="../slideLayouts/slideLayout71.xml"/><Relationship Id="rId16" Type="http://schemas.openxmlformats.org/officeDocument/2006/relationships/slideLayout" Target="../slideLayouts/slideLayout70.xml"/><Relationship Id="rId19" Type="http://schemas.openxmlformats.org/officeDocument/2006/relationships/slideLayout" Target="../slideLayouts/slideLayout73.xml"/><Relationship Id="rId18" Type="http://schemas.openxmlformats.org/officeDocument/2006/relationships/slideLayout" Target="../slideLayouts/slideLayout7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28600" y="457200"/>
            <a:ext cx="5120700" cy="13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pace Grotesk"/>
              <a:buNone/>
              <a:defRPr b="1" sz="36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Space Grotesk"/>
              <a:buNone/>
              <a:defRPr b="1" sz="48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Space Grotesk"/>
              <a:buNone/>
              <a:defRPr b="1" sz="48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Space Grotesk"/>
              <a:buNone/>
              <a:defRPr b="1" sz="48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Space Grotesk"/>
              <a:buNone/>
              <a:defRPr b="1" sz="48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Space Grotesk"/>
              <a:buNone/>
              <a:defRPr b="1" sz="48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Space Grotesk"/>
              <a:buNone/>
              <a:defRPr b="1" sz="48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Space Grotesk"/>
              <a:buNone/>
              <a:defRPr b="1" sz="48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Space Grotesk"/>
              <a:buNone/>
              <a:defRPr b="1" sz="48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28600" y="3180525"/>
            <a:ext cx="8686800" cy="17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pace Grotesk"/>
              <a:buChar char="●"/>
              <a:defRPr sz="12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pace Grotesk"/>
              <a:buChar char="○"/>
              <a:defRPr sz="12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pace Grotesk"/>
              <a:buChar char="■"/>
              <a:defRPr sz="12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pace Grotesk"/>
              <a:buChar char="●"/>
              <a:defRPr sz="12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pace Grotesk"/>
              <a:buChar char="○"/>
              <a:defRPr sz="12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pace Grotesk"/>
              <a:buChar char="■"/>
              <a:defRPr sz="12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pace Grotesk"/>
              <a:buChar char="●"/>
              <a:defRPr sz="12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pace Grotesk"/>
              <a:buChar char="○"/>
              <a:defRPr sz="12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pace Grotesk"/>
              <a:buChar char="■"/>
              <a:defRPr sz="12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  <p:sldLayoutId id="2147483700" r:id="rId53"/>
    <p:sldLayoutId id="2147483701" r:id="rId5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3099">
          <p15:clr>
            <a:srgbClr val="E46962"/>
          </p15:clr>
        </p15:guide>
        <p15:guide id="2" pos="3744">
          <p15:clr>
            <a:srgbClr val="E46962"/>
          </p15:clr>
        </p15:guide>
        <p15:guide id="3" pos="144">
          <p15:clr>
            <a:srgbClr val="E46962"/>
          </p15:clr>
        </p15:guide>
        <p15:guide id="4" pos="216">
          <p15:clr>
            <a:srgbClr val="E46962"/>
          </p15:clr>
        </p15:guide>
        <p15:guide id="5" pos="593">
          <p15:clr>
            <a:srgbClr val="E46962"/>
          </p15:clr>
        </p15:guide>
        <p15:guide id="6" pos="669">
          <p15:clr>
            <a:srgbClr val="E46962"/>
          </p15:clr>
        </p15:guide>
        <p15:guide id="7" pos="1044">
          <p15:clr>
            <a:srgbClr val="E46962"/>
          </p15:clr>
        </p15:guide>
        <p15:guide id="8" pos="1119">
          <p15:clr>
            <a:srgbClr val="E46962"/>
          </p15:clr>
        </p15:guide>
        <p15:guide id="9" pos="1494">
          <p15:clr>
            <a:srgbClr val="E46962"/>
          </p15:clr>
        </p15:guide>
        <p15:guide id="10" pos="1569">
          <p15:clr>
            <a:srgbClr val="E46962"/>
          </p15:clr>
        </p15:guide>
        <p15:guide id="11" pos="1944">
          <p15:clr>
            <a:srgbClr val="E46962"/>
          </p15:clr>
        </p15:guide>
        <p15:guide id="12" pos="2019">
          <p15:clr>
            <a:srgbClr val="E46962"/>
          </p15:clr>
        </p15:guide>
        <p15:guide id="13" pos="2394">
          <p15:clr>
            <a:srgbClr val="E46962"/>
          </p15:clr>
        </p15:guide>
        <p15:guide id="14" pos="2469">
          <p15:clr>
            <a:srgbClr val="E46962"/>
          </p15:clr>
        </p15:guide>
        <p15:guide id="15" pos="2844">
          <p15:clr>
            <a:srgbClr val="E46962"/>
          </p15:clr>
        </p15:guide>
        <p15:guide id="16" pos="2919">
          <p15:clr>
            <a:srgbClr val="E46962"/>
          </p15:clr>
        </p15:guide>
        <p15:guide id="17" pos="3294">
          <p15:clr>
            <a:srgbClr val="E46962"/>
          </p15:clr>
        </p15:guide>
        <p15:guide id="18" pos="3370">
          <p15:clr>
            <a:srgbClr val="E46962"/>
          </p15:clr>
        </p15:guide>
        <p15:guide id="19" pos="3816">
          <p15:clr>
            <a:srgbClr val="E46962"/>
          </p15:clr>
        </p15:guide>
        <p15:guide id="20" pos="4194">
          <p15:clr>
            <a:srgbClr val="E46962"/>
          </p15:clr>
        </p15:guide>
        <p15:guide id="21" pos="4270">
          <p15:clr>
            <a:srgbClr val="E46962"/>
          </p15:clr>
        </p15:guide>
        <p15:guide id="22" pos="4644">
          <p15:clr>
            <a:srgbClr val="E46962"/>
          </p15:clr>
        </p15:guide>
        <p15:guide id="23" pos="4720">
          <p15:clr>
            <a:srgbClr val="E46962"/>
          </p15:clr>
        </p15:guide>
        <p15:guide id="24" pos="5094">
          <p15:clr>
            <a:srgbClr val="E46962"/>
          </p15:clr>
        </p15:guide>
        <p15:guide id="25" pos="5170">
          <p15:clr>
            <a:srgbClr val="E46962"/>
          </p15:clr>
        </p15:guide>
        <p15:guide id="26" pos="5544">
          <p15:clr>
            <a:srgbClr val="E46962"/>
          </p15:clr>
        </p15:guide>
        <p15:guide id="27" pos="5616">
          <p15:clr>
            <a:srgbClr val="E46962"/>
          </p15:clr>
        </p15:guide>
        <p15:guide id="28" orient="horz" pos="141">
          <p15:clr>
            <a:srgbClr val="E46962"/>
          </p15:clr>
        </p15:guide>
        <p15:guide id="29" orient="horz" pos="288">
          <p15:clr>
            <a:srgbClr val="E46962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50"/>
              <a:buFont typeface="Merriweather"/>
              <a:buNone/>
              <a:defRPr b="1" sz="34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50"/>
              <a:buFont typeface="Merriweather"/>
              <a:buNone/>
              <a:defRPr b="1" sz="34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50"/>
              <a:buFont typeface="Merriweather"/>
              <a:buNone/>
              <a:defRPr b="1" sz="34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50"/>
              <a:buFont typeface="Merriweather"/>
              <a:buNone/>
              <a:defRPr b="1" sz="34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50"/>
              <a:buFont typeface="Merriweather"/>
              <a:buNone/>
              <a:defRPr b="1" sz="34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50"/>
              <a:buFont typeface="Merriweather"/>
              <a:buNone/>
              <a:defRPr b="1" sz="34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50"/>
              <a:buFont typeface="Merriweather"/>
              <a:buNone/>
              <a:defRPr b="1" sz="34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50"/>
              <a:buFont typeface="Merriweather"/>
              <a:buNone/>
              <a:defRPr b="1" sz="34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50"/>
              <a:buFont typeface="Merriweather"/>
              <a:buNone/>
              <a:defRPr b="1" sz="34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536" name="Google Shape;536;p56"/>
          <p:cNvSpPr txBox="1"/>
          <p:nvPr>
            <p:ph idx="1" type="body"/>
          </p:nvPr>
        </p:nvSpPr>
        <p:spPr>
          <a:xfrm>
            <a:off x="311700" y="1152475"/>
            <a:ext cx="8520600" cy="17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DM Sans"/>
              <a:buChar char="●"/>
              <a:defRPr sz="10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-2794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DM Sans"/>
              <a:buChar char="○"/>
              <a:defRPr sz="8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-2921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DM Sans"/>
              <a:buChar char="■"/>
              <a:defRPr sz="10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-2921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DM Sans"/>
              <a:buChar char="●"/>
              <a:defRPr sz="10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-2921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DM Sans"/>
              <a:buChar char="○"/>
              <a:defRPr sz="10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-2921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DM Sans"/>
              <a:buChar char="■"/>
              <a:defRPr sz="10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-2921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DM Sans"/>
              <a:buChar char="●"/>
              <a:defRPr sz="10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-2921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DM Sans"/>
              <a:buChar char="○"/>
              <a:defRPr sz="10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-2921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DM Sans"/>
              <a:buChar char="■"/>
              <a:defRPr sz="10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537" name="Google Shape;537;p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  <p:sldLayoutId id="2147483713" r:id="rId12"/>
    <p:sldLayoutId id="2147483714" r:id="rId13"/>
    <p:sldLayoutId id="2147483715" r:id="rId14"/>
    <p:sldLayoutId id="2147483716" r:id="rId15"/>
    <p:sldLayoutId id="2147483717" r:id="rId16"/>
    <p:sldLayoutId id="2147483718" r:id="rId17"/>
    <p:sldLayoutId id="2147483719" r:id="rId18"/>
    <p:sldLayoutId id="2147483720" r:id="rId19"/>
    <p:sldLayoutId id="2147483721" r:id="rId20"/>
    <p:sldLayoutId id="2147483722" r:id="rId21"/>
    <p:sldLayoutId id="2147483723" r:id="rId22"/>
    <p:sldLayoutId id="2147483724" r:id="rId23"/>
    <p:sldLayoutId id="2147483725" r:id="rId24"/>
    <p:sldLayoutId id="2147483726" r:id="rId25"/>
    <p:sldLayoutId id="2147483727" r:id="rId26"/>
    <p:sldLayoutId id="2147483728" r:id="rId27"/>
    <p:sldLayoutId id="2147483729" r:id="rId28"/>
    <p:sldLayoutId id="2147483730" r:id="rId29"/>
    <p:sldLayoutId id="2147483731" r:id="rId3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124">
          <p15:clr>
            <a:srgbClr val="E46962"/>
          </p15:clr>
        </p15:guide>
        <p15:guide id="2" orient="horz" pos="124">
          <p15:clr>
            <a:srgbClr val="E46962"/>
          </p15:clr>
        </p15:guide>
        <p15:guide id="3" pos="5636">
          <p15:clr>
            <a:srgbClr val="E46962"/>
          </p15:clr>
        </p15:guide>
        <p15:guide id="4" orient="horz" pos="3116">
          <p15:clr>
            <a:srgbClr val="E46962"/>
          </p15:clr>
        </p15:guide>
        <p15:guide id="5" pos="1296">
          <p15:clr>
            <a:srgbClr val="E46962"/>
          </p15:clr>
        </p15:guide>
        <p15:guide id="6" pos="4465">
          <p15:clr>
            <a:srgbClr val="E46962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6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4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4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4.xml"/><Relationship Id="rId2" Type="http://schemas.openxmlformats.org/officeDocument/2006/relationships/notesSlide" Target="../notesSlides/notesSlide2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9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9.xml"/><Relationship Id="rId2" Type="http://schemas.openxmlformats.org/officeDocument/2006/relationships/notesSlide" Target="../notesSlides/notesSlide9.xml"/><Relationship Id="rId3" Type="http://schemas.openxmlformats.org/officeDocument/2006/relationships/hyperlink" Target="http://inference.py" TargetMode="External"/><Relationship Id="rId4" Type="http://schemas.openxmlformats.org/officeDocument/2006/relationships/image" Target="../media/image5.png"/><Relationship Id="rId5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p87"/>
          <p:cNvSpPr txBox="1"/>
          <p:nvPr>
            <p:ph type="ctrTitle"/>
          </p:nvPr>
        </p:nvSpPr>
        <p:spPr>
          <a:xfrm>
            <a:off x="196950" y="223825"/>
            <a:ext cx="8011800" cy="187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750"/>
              <a:t>AI for Redshift Prediction</a:t>
            </a:r>
            <a:endParaRPr sz="5750"/>
          </a:p>
        </p:txBody>
      </p:sp>
      <p:sp>
        <p:nvSpPr>
          <p:cNvPr id="747" name="Google Shape;747;p87"/>
          <p:cNvSpPr txBox="1"/>
          <p:nvPr>
            <p:ph idx="2" type="subTitle"/>
          </p:nvPr>
        </p:nvSpPr>
        <p:spPr>
          <a:xfrm>
            <a:off x="197375" y="3281250"/>
            <a:ext cx="3986700" cy="79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Sam Knisely, Darreion Bailey</a:t>
            </a:r>
            <a:endParaRPr/>
          </a:p>
        </p:txBody>
      </p:sp>
      <p:pic>
        <p:nvPicPr>
          <p:cNvPr descr="Blue and green wave pattern. " id="748" name="Google Shape;748;p87"/>
          <p:cNvPicPr preferRelativeResize="0"/>
          <p:nvPr>
            <p:ph idx="3" type="pic"/>
          </p:nvPr>
        </p:nvPicPr>
        <p:blipFill rotWithShape="1">
          <a:blip r:embed="rId3">
            <a:alphaModFix/>
          </a:blip>
          <a:srcRect b="797" l="0" r="0" t="797"/>
          <a:stretch/>
        </p:blipFill>
        <p:spPr>
          <a:xfrm>
            <a:off x="4437578" y="2171250"/>
            <a:ext cx="4509600" cy="2775600"/>
          </a:xfrm>
          <a:prstGeom prst="round2DiagRect">
            <a:avLst>
              <a:gd fmla="val 16667" name="adj1"/>
              <a:gd fmla="val 0" name="adj2"/>
            </a:avLst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7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p96"/>
          <p:cNvSpPr txBox="1"/>
          <p:nvPr>
            <p:ph idx="1" type="subTitle"/>
          </p:nvPr>
        </p:nvSpPr>
        <p:spPr>
          <a:xfrm>
            <a:off x="975300" y="361125"/>
            <a:ext cx="7193400" cy="59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Cosmic AI with Lambda FMI</a:t>
            </a:r>
            <a:endParaRPr/>
          </a:p>
        </p:txBody>
      </p:sp>
      <p:sp>
        <p:nvSpPr>
          <p:cNvPr id="839" name="Google Shape;839;p96"/>
          <p:cNvSpPr txBox="1"/>
          <p:nvPr>
            <p:ph idx="2" type="body"/>
          </p:nvPr>
        </p:nvSpPr>
        <p:spPr>
          <a:xfrm>
            <a:off x="196951" y="196725"/>
            <a:ext cx="18603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Data &amp; Methods</a:t>
            </a:r>
            <a:endParaRPr/>
          </a:p>
        </p:txBody>
      </p:sp>
      <p:sp>
        <p:nvSpPr>
          <p:cNvPr id="840" name="Google Shape;840;p96"/>
          <p:cNvSpPr txBox="1"/>
          <p:nvPr/>
        </p:nvSpPr>
        <p:spPr>
          <a:xfrm>
            <a:off x="820525" y="1116825"/>
            <a:ext cx="6956100" cy="18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2425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950"/>
              <a:buFont typeface="Merriweather"/>
              <a:buChar char="●"/>
            </a:pPr>
            <a:r>
              <a:rPr lang="en" sz="195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End-to-end AI workflow combining PyTorch inference, FMI, and AWS.</a:t>
            </a:r>
            <a:endParaRPr sz="1950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524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50"/>
              <a:buFont typeface="Merriweather"/>
              <a:buChar char="●"/>
            </a:pPr>
            <a:r>
              <a:rPr lang="en" sz="195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Parallel inference using varying data partitions, batch sizes, and dataset sizes tested. </a:t>
            </a:r>
            <a:endParaRPr sz="1950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841" name="Google Shape;841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13875" y="2952225"/>
            <a:ext cx="3789143" cy="188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5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p97"/>
          <p:cNvSpPr txBox="1"/>
          <p:nvPr>
            <p:ph idx="12" type="sldNum"/>
          </p:nvPr>
        </p:nvSpPr>
        <p:spPr>
          <a:xfrm>
            <a:off x="8472458" y="466344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47" name="Google Shape;847;p97"/>
          <p:cNvSpPr txBox="1"/>
          <p:nvPr>
            <p:ph idx="1" type="body"/>
          </p:nvPr>
        </p:nvSpPr>
        <p:spPr>
          <a:xfrm>
            <a:off x="196951" y="196725"/>
            <a:ext cx="18603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848" name="Google Shape;848;p97"/>
          <p:cNvSpPr txBox="1"/>
          <p:nvPr/>
        </p:nvSpPr>
        <p:spPr>
          <a:xfrm>
            <a:off x="516437" y="820989"/>
            <a:ext cx="7043700" cy="49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50">
                <a:solidFill>
                  <a:schemeClr val="accent2"/>
                </a:solidFill>
                <a:latin typeface="Merriweather"/>
                <a:ea typeface="Merriweather"/>
                <a:cs typeface="Merriweather"/>
                <a:sym typeface="Merriweather"/>
              </a:rPr>
              <a:t>Introduction</a:t>
            </a:r>
            <a:endParaRPr b="1" sz="3650">
              <a:solidFill>
                <a:schemeClr val="accent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849" name="Google Shape;849;p97"/>
          <p:cNvSpPr txBox="1"/>
          <p:nvPr/>
        </p:nvSpPr>
        <p:spPr>
          <a:xfrm>
            <a:off x="516437" y="1660511"/>
            <a:ext cx="7043700" cy="49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50">
                <a:solidFill>
                  <a:schemeClr val="accent2"/>
                </a:solidFill>
                <a:latin typeface="Merriweather"/>
                <a:ea typeface="Merriweather"/>
                <a:cs typeface="Merriweather"/>
                <a:sym typeface="Merriweather"/>
              </a:rPr>
              <a:t>Data &amp; Methods</a:t>
            </a:r>
            <a:endParaRPr b="1" sz="3650">
              <a:solidFill>
                <a:schemeClr val="accent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850" name="Google Shape;850;p97"/>
          <p:cNvSpPr txBox="1"/>
          <p:nvPr/>
        </p:nvSpPr>
        <p:spPr>
          <a:xfrm>
            <a:off x="516437" y="2499994"/>
            <a:ext cx="7043700" cy="49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Benchmarking</a:t>
            </a:r>
            <a:endParaRPr b="1" sz="365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851" name="Google Shape;851;p97"/>
          <p:cNvSpPr txBox="1"/>
          <p:nvPr/>
        </p:nvSpPr>
        <p:spPr>
          <a:xfrm>
            <a:off x="516437" y="3332695"/>
            <a:ext cx="7043700" cy="49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50">
                <a:solidFill>
                  <a:schemeClr val="accent2"/>
                </a:solidFill>
                <a:latin typeface="Merriweather"/>
                <a:ea typeface="Merriweather"/>
                <a:cs typeface="Merriweather"/>
                <a:sym typeface="Merriweather"/>
              </a:rPr>
              <a:t>Results</a:t>
            </a:r>
            <a:endParaRPr b="1" sz="3650">
              <a:solidFill>
                <a:schemeClr val="accent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852" name="Google Shape;852;p97"/>
          <p:cNvSpPr txBox="1"/>
          <p:nvPr/>
        </p:nvSpPr>
        <p:spPr>
          <a:xfrm>
            <a:off x="196954" y="820989"/>
            <a:ext cx="391800" cy="34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50">
                <a:solidFill>
                  <a:schemeClr val="accent2"/>
                </a:solidFill>
                <a:latin typeface="Merriweather"/>
                <a:ea typeface="Merriweather"/>
                <a:cs typeface="Merriweather"/>
                <a:sym typeface="Merriweather"/>
              </a:rPr>
              <a:t>1.</a:t>
            </a:r>
            <a:endParaRPr b="1" sz="1450">
              <a:solidFill>
                <a:schemeClr val="accent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853" name="Google Shape;853;p97"/>
          <p:cNvSpPr txBox="1"/>
          <p:nvPr/>
        </p:nvSpPr>
        <p:spPr>
          <a:xfrm>
            <a:off x="196954" y="1660511"/>
            <a:ext cx="391800" cy="34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50">
                <a:solidFill>
                  <a:schemeClr val="accent2"/>
                </a:solidFill>
                <a:latin typeface="Merriweather"/>
                <a:ea typeface="Merriweather"/>
                <a:cs typeface="Merriweather"/>
                <a:sym typeface="Merriweather"/>
              </a:rPr>
              <a:t>2.</a:t>
            </a:r>
            <a:endParaRPr b="1" sz="1450">
              <a:solidFill>
                <a:schemeClr val="accent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854" name="Google Shape;854;p97"/>
          <p:cNvSpPr txBox="1"/>
          <p:nvPr/>
        </p:nvSpPr>
        <p:spPr>
          <a:xfrm>
            <a:off x="196954" y="2499994"/>
            <a:ext cx="391800" cy="34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3.</a:t>
            </a:r>
            <a:endParaRPr b="1" sz="145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855" name="Google Shape;855;p97"/>
          <p:cNvSpPr txBox="1"/>
          <p:nvPr/>
        </p:nvSpPr>
        <p:spPr>
          <a:xfrm>
            <a:off x="196954" y="3332695"/>
            <a:ext cx="391800" cy="34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50">
                <a:solidFill>
                  <a:schemeClr val="accent2"/>
                </a:solidFill>
                <a:latin typeface="Merriweather"/>
                <a:ea typeface="Merriweather"/>
                <a:cs typeface="Merriweather"/>
                <a:sym typeface="Merriweather"/>
              </a:rPr>
              <a:t>4.</a:t>
            </a:r>
            <a:endParaRPr b="1" sz="1450">
              <a:solidFill>
                <a:schemeClr val="accent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9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p98"/>
          <p:cNvSpPr txBox="1"/>
          <p:nvPr>
            <p:ph idx="1" type="body"/>
          </p:nvPr>
        </p:nvSpPr>
        <p:spPr>
          <a:xfrm>
            <a:off x="196951" y="196725"/>
            <a:ext cx="18603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Benchmarking</a:t>
            </a:r>
            <a:endParaRPr/>
          </a:p>
        </p:txBody>
      </p:sp>
      <p:sp>
        <p:nvSpPr>
          <p:cNvPr id="861" name="Google Shape;861;p98"/>
          <p:cNvSpPr txBox="1"/>
          <p:nvPr>
            <p:ph idx="4294967295" type="title"/>
          </p:nvPr>
        </p:nvSpPr>
        <p:spPr>
          <a:xfrm>
            <a:off x="2285975" y="405825"/>
            <a:ext cx="4572000" cy="81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Benchmarking</a:t>
            </a:r>
            <a:endParaRPr/>
          </a:p>
        </p:txBody>
      </p:sp>
      <p:sp>
        <p:nvSpPr>
          <p:cNvPr id="862" name="Google Shape;862;p98"/>
          <p:cNvSpPr txBox="1"/>
          <p:nvPr>
            <p:ph idx="4294967295" type="subTitle"/>
          </p:nvPr>
        </p:nvSpPr>
        <p:spPr>
          <a:xfrm>
            <a:off x="197375" y="1222125"/>
            <a:ext cx="8749200" cy="354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24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50"/>
              <a:buFont typeface="Merriweather"/>
              <a:buChar char="●"/>
            </a:pPr>
            <a:r>
              <a:rPr lang="en" sz="19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Compare local vs AWS execution. </a:t>
            </a:r>
            <a:endParaRPr sz="195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524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50"/>
              <a:buFont typeface="Merriweather"/>
              <a:buChar char="●"/>
            </a:pPr>
            <a:r>
              <a:rPr lang="en" sz="19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Evaluate batch size across a baseline scenario.</a:t>
            </a:r>
            <a:endParaRPr sz="195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524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50"/>
              <a:buFont typeface="Merriweather"/>
              <a:buChar char="●"/>
            </a:pPr>
            <a:r>
              <a:rPr lang="en" sz="19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Results measure cost and performance on varying data partitions, data sizes, and batch sizes.</a:t>
            </a:r>
            <a:endParaRPr sz="195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95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6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p99"/>
          <p:cNvSpPr txBox="1"/>
          <p:nvPr>
            <p:ph idx="1" type="body"/>
          </p:nvPr>
        </p:nvSpPr>
        <p:spPr>
          <a:xfrm>
            <a:off x="196951" y="196725"/>
            <a:ext cx="18603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Benchmarking</a:t>
            </a:r>
            <a:endParaRPr/>
          </a:p>
        </p:txBody>
      </p:sp>
      <p:graphicFrame>
        <p:nvGraphicFramePr>
          <p:cNvPr id="868" name="Google Shape;868;p99"/>
          <p:cNvGraphicFramePr/>
          <p:nvPr/>
        </p:nvGraphicFramePr>
        <p:xfrm>
          <a:off x="1428750" y="1356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{4B0F2A26-7FB1-4227-88DC-03C48977698B}</a:tableStyleId>
              </a:tblPr>
              <a:tblGrid>
                <a:gridCol w="1857375"/>
                <a:gridCol w="1257300"/>
                <a:gridCol w="1400175"/>
                <a:gridCol w="1771650"/>
              </a:tblGrid>
              <a:tr h="2857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b="1" lang="en" sz="1200">
                          <a:solidFill>
                            <a:srgbClr val="333333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Metric</a:t>
                      </a:r>
                      <a:endParaRPr b="1" sz="1200">
                        <a:solidFill>
                          <a:srgbClr val="333333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b="1" lang="en" sz="1200">
                          <a:solidFill>
                            <a:srgbClr val="333333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Local Execution</a:t>
                      </a:r>
                      <a:endParaRPr b="1" sz="1200">
                        <a:solidFill>
                          <a:srgbClr val="333333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b="1" lang="en" sz="1200">
                          <a:solidFill>
                            <a:srgbClr val="333333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AWS Execution</a:t>
                      </a:r>
                      <a:endParaRPr b="1" sz="1200">
                        <a:solidFill>
                          <a:srgbClr val="333333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b="1" lang="en" sz="1200">
                          <a:solidFill>
                            <a:srgbClr val="333333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Notes</a:t>
                      </a:r>
                      <a:endParaRPr b="1" sz="1200">
                        <a:solidFill>
                          <a:srgbClr val="333333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57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" sz="1200">
                          <a:solidFill>
                            <a:srgbClr val="333333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Execution Time/Batch (s)</a:t>
                      </a:r>
                      <a:endParaRPr sz="1200">
                        <a:solidFill>
                          <a:srgbClr val="333333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" sz="1200">
                          <a:solidFill>
                            <a:srgbClr val="333333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4.23</a:t>
                      </a:r>
                      <a:endParaRPr sz="1200">
                        <a:solidFill>
                          <a:srgbClr val="333333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" sz="1200">
                          <a:solidFill>
                            <a:srgbClr val="333333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2.46</a:t>
                      </a:r>
                      <a:endParaRPr sz="1200">
                        <a:solidFill>
                          <a:srgbClr val="333333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" sz="1200">
                          <a:solidFill>
                            <a:srgbClr val="333333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AWS ~42% faster</a:t>
                      </a:r>
                      <a:endParaRPr sz="1200">
                        <a:solidFill>
                          <a:srgbClr val="333333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57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" sz="1200">
                          <a:solidFill>
                            <a:srgbClr val="333333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Throughput (Mbps)</a:t>
                      </a:r>
                      <a:endParaRPr sz="1200">
                        <a:solidFill>
                          <a:srgbClr val="333333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" sz="1200">
                          <a:solidFill>
                            <a:srgbClr val="333333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161.98</a:t>
                      </a:r>
                      <a:endParaRPr sz="1200">
                        <a:solidFill>
                          <a:srgbClr val="333333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" sz="1200">
                          <a:solidFill>
                            <a:srgbClr val="333333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34.44</a:t>
                      </a:r>
                      <a:endParaRPr sz="1200">
                        <a:solidFill>
                          <a:srgbClr val="333333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" sz="1200">
                          <a:solidFill>
                            <a:srgbClr val="333333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Local ~4.7x higher</a:t>
                      </a:r>
                      <a:endParaRPr sz="1200">
                        <a:solidFill>
                          <a:srgbClr val="333333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57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" sz="1200">
                          <a:solidFill>
                            <a:srgbClr val="333333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CPU Time (s)</a:t>
                      </a:r>
                      <a:endParaRPr sz="1200">
                        <a:solidFill>
                          <a:srgbClr val="333333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" sz="1200">
                          <a:solidFill>
                            <a:srgbClr val="333333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~12.7</a:t>
                      </a:r>
                      <a:endParaRPr sz="1200">
                        <a:solidFill>
                          <a:srgbClr val="333333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" sz="1200">
                          <a:solidFill>
                            <a:srgbClr val="333333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~12.5</a:t>
                      </a:r>
                      <a:endParaRPr sz="1200">
                        <a:solidFill>
                          <a:srgbClr val="333333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" sz="1200">
                          <a:solidFill>
                            <a:srgbClr val="333333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AWS slightly better</a:t>
                      </a:r>
                      <a:endParaRPr sz="1200">
                        <a:solidFill>
                          <a:srgbClr val="333333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57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" sz="1200">
                          <a:solidFill>
                            <a:srgbClr val="333333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Memory (MB)</a:t>
                      </a:r>
                      <a:endParaRPr sz="1200">
                        <a:solidFill>
                          <a:srgbClr val="333333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" sz="1200">
                          <a:solidFill>
                            <a:srgbClr val="333333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~25337</a:t>
                      </a:r>
                      <a:endParaRPr sz="1200">
                        <a:solidFill>
                          <a:srgbClr val="333333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" sz="1200">
                          <a:solidFill>
                            <a:srgbClr val="333333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~3762</a:t>
                      </a:r>
                      <a:endParaRPr sz="1200">
                        <a:solidFill>
                          <a:srgbClr val="333333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" sz="1200">
                          <a:solidFill>
                            <a:srgbClr val="333333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AWS ~85% less memory</a:t>
                      </a:r>
                      <a:endParaRPr sz="1200">
                        <a:solidFill>
                          <a:srgbClr val="333333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57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" sz="1200">
                          <a:solidFill>
                            <a:srgbClr val="333333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Sample/sec (normalized)</a:t>
                      </a:r>
                      <a:endParaRPr sz="1200">
                        <a:solidFill>
                          <a:srgbClr val="333333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" sz="1200">
                          <a:solidFill>
                            <a:srgbClr val="333333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~121</a:t>
                      </a:r>
                      <a:endParaRPr sz="1200">
                        <a:solidFill>
                          <a:srgbClr val="333333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" sz="1200">
                          <a:solidFill>
                            <a:srgbClr val="333333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~211</a:t>
                      </a:r>
                      <a:endParaRPr sz="1200">
                        <a:solidFill>
                          <a:srgbClr val="333333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" sz="1200">
                          <a:solidFill>
                            <a:srgbClr val="333333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AWS ~75% faster</a:t>
                      </a:r>
                      <a:endParaRPr sz="1200">
                        <a:solidFill>
                          <a:srgbClr val="333333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869" name="Google Shape;869;p99"/>
          <p:cNvSpPr txBox="1"/>
          <p:nvPr>
            <p:ph idx="4294967295" type="title"/>
          </p:nvPr>
        </p:nvSpPr>
        <p:spPr>
          <a:xfrm>
            <a:off x="1984950" y="405825"/>
            <a:ext cx="5174100" cy="81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Local vs AWS Execution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3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p100"/>
          <p:cNvSpPr txBox="1"/>
          <p:nvPr>
            <p:ph idx="1" type="body"/>
          </p:nvPr>
        </p:nvSpPr>
        <p:spPr>
          <a:xfrm>
            <a:off x="196951" y="196725"/>
            <a:ext cx="18603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Benchmarking</a:t>
            </a:r>
            <a:endParaRPr/>
          </a:p>
        </p:txBody>
      </p:sp>
      <p:pic>
        <p:nvPicPr>
          <p:cNvPr id="875" name="Google Shape;875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2676" y="1144425"/>
            <a:ext cx="6378625" cy="3802625"/>
          </a:xfrm>
          <a:prstGeom prst="rect">
            <a:avLst/>
          </a:prstGeom>
          <a:noFill/>
          <a:ln>
            <a:noFill/>
          </a:ln>
        </p:spPr>
      </p:pic>
      <p:sp>
        <p:nvSpPr>
          <p:cNvPr id="876" name="Google Shape;876;p100"/>
          <p:cNvSpPr txBox="1"/>
          <p:nvPr>
            <p:ph idx="4294967295" type="title"/>
          </p:nvPr>
        </p:nvSpPr>
        <p:spPr>
          <a:xfrm>
            <a:off x="1984950" y="405825"/>
            <a:ext cx="5730300" cy="81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Batch Size Benchmarking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0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p101"/>
          <p:cNvSpPr txBox="1"/>
          <p:nvPr>
            <p:ph idx="1" type="body"/>
          </p:nvPr>
        </p:nvSpPr>
        <p:spPr>
          <a:xfrm>
            <a:off x="196951" y="196725"/>
            <a:ext cx="18603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Benchmarking</a:t>
            </a:r>
            <a:endParaRPr/>
          </a:p>
        </p:txBody>
      </p:sp>
      <p:sp>
        <p:nvSpPr>
          <p:cNvPr id="882" name="Google Shape;882;p101"/>
          <p:cNvSpPr txBox="1"/>
          <p:nvPr>
            <p:ph idx="4294967295" type="title"/>
          </p:nvPr>
        </p:nvSpPr>
        <p:spPr>
          <a:xfrm>
            <a:off x="1984950" y="405825"/>
            <a:ext cx="5730300" cy="81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Batch Size Benchmarking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83" name="Google Shape;883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74525"/>
            <a:ext cx="8839200" cy="3607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89" name="Google Shape;889;p102"/>
          <p:cNvSpPr txBox="1"/>
          <p:nvPr>
            <p:ph idx="1" type="body"/>
          </p:nvPr>
        </p:nvSpPr>
        <p:spPr>
          <a:xfrm>
            <a:off x="196951" y="196725"/>
            <a:ext cx="18603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890" name="Google Shape;890;p102"/>
          <p:cNvSpPr txBox="1"/>
          <p:nvPr/>
        </p:nvSpPr>
        <p:spPr>
          <a:xfrm>
            <a:off x="516437" y="744789"/>
            <a:ext cx="7043700" cy="49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50">
                <a:solidFill>
                  <a:schemeClr val="accent2"/>
                </a:solidFill>
                <a:latin typeface="Merriweather"/>
                <a:ea typeface="Merriweather"/>
                <a:cs typeface="Merriweather"/>
                <a:sym typeface="Merriweather"/>
              </a:rPr>
              <a:t>Introduction</a:t>
            </a:r>
            <a:endParaRPr b="1" sz="3650">
              <a:solidFill>
                <a:schemeClr val="accent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891" name="Google Shape;891;p102"/>
          <p:cNvSpPr txBox="1"/>
          <p:nvPr/>
        </p:nvSpPr>
        <p:spPr>
          <a:xfrm>
            <a:off x="516437" y="1584311"/>
            <a:ext cx="7043700" cy="49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50">
                <a:solidFill>
                  <a:schemeClr val="accent2"/>
                </a:solidFill>
                <a:latin typeface="Merriweather"/>
                <a:ea typeface="Merriweather"/>
                <a:cs typeface="Merriweather"/>
                <a:sym typeface="Merriweather"/>
              </a:rPr>
              <a:t>Data &amp; Methods</a:t>
            </a:r>
            <a:endParaRPr b="1" sz="3650">
              <a:solidFill>
                <a:schemeClr val="accent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892" name="Google Shape;892;p102"/>
          <p:cNvSpPr txBox="1"/>
          <p:nvPr/>
        </p:nvSpPr>
        <p:spPr>
          <a:xfrm>
            <a:off x="516437" y="2423794"/>
            <a:ext cx="7043700" cy="49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50">
                <a:solidFill>
                  <a:schemeClr val="accent2"/>
                </a:solidFill>
                <a:latin typeface="Merriweather"/>
                <a:ea typeface="Merriweather"/>
                <a:cs typeface="Merriweather"/>
                <a:sym typeface="Merriweather"/>
              </a:rPr>
              <a:t>Benchmarking</a:t>
            </a:r>
            <a:endParaRPr b="1" sz="3650">
              <a:solidFill>
                <a:schemeClr val="accent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893" name="Google Shape;893;p102"/>
          <p:cNvSpPr txBox="1"/>
          <p:nvPr/>
        </p:nvSpPr>
        <p:spPr>
          <a:xfrm>
            <a:off x="516437" y="3256495"/>
            <a:ext cx="7043700" cy="49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Results</a:t>
            </a:r>
            <a:endParaRPr b="1" sz="365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894" name="Google Shape;894;p102"/>
          <p:cNvSpPr txBox="1"/>
          <p:nvPr/>
        </p:nvSpPr>
        <p:spPr>
          <a:xfrm>
            <a:off x="196954" y="744789"/>
            <a:ext cx="391800" cy="34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50">
                <a:solidFill>
                  <a:schemeClr val="accent2"/>
                </a:solidFill>
                <a:latin typeface="Merriweather"/>
                <a:ea typeface="Merriweather"/>
                <a:cs typeface="Merriweather"/>
                <a:sym typeface="Merriweather"/>
              </a:rPr>
              <a:t>1.</a:t>
            </a:r>
            <a:endParaRPr b="1" sz="1450">
              <a:solidFill>
                <a:schemeClr val="accent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895" name="Google Shape;895;p102"/>
          <p:cNvSpPr txBox="1"/>
          <p:nvPr/>
        </p:nvSpPr>
        <p:spPr>
          <a:xfrm>
            <a:off x="196954" y="1584311"/>
            <a:ext cx="391800" cy="34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50">
                <a:solidFill>
                  <a:schemeClr val="accent2"/>
                </a:solidFill>
                <a:latin typeface="Merriweather"/>
                <a:ea typeface="Merriweather"/>
                <a:cs typeface="Merriweather"/>
                <a:sym typeface="Merriweather"/>
              </a:rPr>
              <a:t>2.</a:t>
            </a:r>
            <a:endParaRPr b="1" sz="1450">
              <a:solidFill>
                <a:schemeClr val="accent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896" name="Google Shape;896;p102"/>
          <p:cNvSpPr txBox="1"/>
          <p:nvPr/>
        </p:nvSpPr>
        <p:spPr>
          <a:xfrm>
            <a:off x="196954" y="2423794"/>
            <a:ext cx="391800" cy="34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50">
                <a:solidFill>
                  <a:schemeClr val="accent2"/>
                </a:solidFill>
                <a:latin typeface="Merriweather"/>
                <a:ea typeface="Merriweather"/>
                <a:cs typeface="Merriweather"/>
                <a:sym typeface="Merriweather"/>
              </a:rPr>
              <a:t>3.</a:t>
            </a:r>
            <a:endParaRPr b="1" sz="1450">
              <a:solidFill>
                <a:schemeClr val="accent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897" name="Google Shape;897;p102"/>
          <p:cNvSpPr txBox="1"/>
          <p:nvPr/>
        </p:nvSpPr>
        <p:spPr>
          <a:xfrm>
            <a:off x="196954" y="3256495"/>
            <a:ext cx="391800" cy="34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4.</a:t>
            </a:r>
            <a:endParaRPr b="1" sz="145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103"/>
          <p:cNvSpPr txBox="1"/>
          <p:nvPr>
            <p:ph idx="1" type="body"/>
          </p:nvPr>
        </p:nvSpPr>
        <p:spPr>
          <a:xfrm>
            <a:off x="196951" y="196725"/>
            <a:ext cx="18603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Results</a:t>
            </a:r>
            <a:endParaRPr/>
          </a:p>
        </p:txBody>
      </p:sp>
      <p:sp>
        <p:nvSpPr>
          <p:cNvPr id="903" name="Google Shape;903;p103"/>
          <p:cNvSpPr txBox="1"/>
          <p:nvPr/>
        </p:nvSpPr>
        <p:spPr>
          <a:xfrm>
            <a:off x="1042350" y="196450"/>
            <a:ext cx="70593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Data Size Throughput Performance</a:t>
            </a:r>
            <a:endParaRPr b="1" sz="305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904" name="Google Shape;904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2775" y="856425"/>
            <a:ext cx="5174800" cy="4091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04"/>
          <p:cNvSpPr txBox="1"/>
          <p:nvPr>
            <p:ph idx="1" type="body"/>
          </p:nvPr>
        </p:nvSpPr>
        <p:spPr>
          <a:xfrm>
            <a:off x="196951" y="196725"/>
            <a:ext cx="18603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Results</a:t>
            </a:r>
            <a:endParaRPr/>
          </a:p>
        </p:txBody>
      </p:sp>
      <p:sp>
        <p:nvSpPr>
          <p:cNvPr id="910" name="Google Shape;910;p104"/>
          <p:cNvSpPr txBox="1"/>
          <p:nvPr/>
        </p:nvSpPr>
        <p:spPr>
          <a:xfrm>
            <a:off x="730350" y="196725"/>
            <a:ext cx="76833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Data Size Inference Time Performance</a:t>
            </a:r>
            <a:endParaRPr b="1" sz="305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911" name="Google Shape;911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6213" y="738950"/>
            <a:ext cx="5511575" cy="4404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05"/>
          <p:cNvSpPr txBox="1"/>
          <p:nvPr>
            <p:ph idx="1" type="body"/>
          </p:nvPr>
        </p:nvSpPr>
        <p:spPr>
          <a:xfrm>
            <a:off x="196951" y="196725"/>
            <a:ext cx="18603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Results</a:t>
            </a:r>
            <a:endParaRPr/>
          </a:p>
        </p:txBody>
      </p:sp>
      <p:sp>
        <p:nvSpPr>
          <p:cNvPr id="917" name="Google Shape;917;p105"/>
          <p:cNvSpPr txBox="1"/>
          <p:nvPr/>
        </p:nvSpPr>
        <p:spPr>
          <a:xfrm>
            <a:off x="934475" y="196450"/>
            <a:ext cx="67299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Execution Time Across Data Sizes</a:t>
            </a:r>
            <a:endParaRPr b="1" sz="305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918" name="Google Shape;918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08550"/>
            <a:ext cx="8839200" cy="32297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8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54" name="Google Shape;754;p88"/>
          <p:cNvSpPr txBox="1"/>
          <p:nvPr>
            <p:ph idx="1" type="body"/>
          </p:nvPr>
        </p:nvSpPr>
        <p:spPr>
          <a:xfrm>
            <a:off x="196951" y="196725"/>
            <a:ext cx="18603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755" name="Google Shape;755;p88"/>
          <p:cNvSpPr txBox="1"/>
          <p:nvPr/>
        </p:nvSpPr>
        <p:spPr>
          <a:xfrm>
            <a:off x="516437" y="744789"/>
            <a:ext cx="7043700" cy="49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Introduction</a:t>
            </a:r>
            <a:endParaRPr b="1" sz="365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756" name="Google Shape;756;p88"/>
          <p:cNvSpPr txBox="1"/>
          <p:nvPr/>
        </p:nvSpPr>
        <p:spPr>
          <a:xfrm>
            <a:off x="516437" y="1584311"/>
            <a:ext cx="7043700" cy="49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Data &amp; Methods</a:t>
            </a:r>
            <a:endParaRPr b="1" sz="365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757" name="Google Shape;757;p88"/>
          <p:cNvSpPr txBox="1"/>
          <p:nvPr/>
        </p:nvSpPr>
        <p:spPr>
          <a:xfrm>
            <a:off x="516437" y="2423794"/>
            <a:ext cx="7043700" cy="49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Benchmarking</a:t>
            </a:r>
            <a:endParaRPr b="1" sz="365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758" name="Google Shape;758;p88"/>
          <p:cNvSpPr txBox="1"/>
          <p:nvPr/>
        </p:nvSpPr>
        <p:spPr>
          <a:xfrm>
            <a:off x="516437" y="3256495"/>
            <a:ext cx="7043700" cy="49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Results</a:t>
            </a:r>
            <a:endParaRPr b="1" sz="365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759" name="Google Shape;759;p88"/>
          <p:cNvSpPr txBox="1"/>
          <p:nvPr/>
        </p:nvSpPr>
        <p:spPr>
          <a:xfrm>
            <a:off x="196954" y="744789"/>
            <a:ext cx="391800" cy="34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1.</a:t>
            </a:r>
            <a:endParaRPr b="1" sz="145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760" name="Google Shape;760;p88"/>
          <p:cNvSpPr txBox="1"/>
          <p:nvPr/>
        </p:nvSpPr>
        <p:spPr>
          <a:xfrm>
            <a:off x="196954" y="1584311"/>
            <a:ext cx="391800" cy="34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2.</a:t>
            </a:r>
            <a:endParaRPr b="1" sz="145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761" name="Google Shape;761;p88"/>
          <p:cNvSpPr txBox="1"/>
          <p:nvPr/>
        </p:nvSpPr>
        <p:spPr>
          <a:xfrm>
            <a:off x="196954" y="2423794"/>
            <a:ext cx="391800" cy="34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3.</a:t>
            </a:r>
            <a:endParaRPr b="1" sz="145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762" name="Google Shape;762;p88"/>
          <p:cNvSpPr txBox="1"/>
          <p:nvPr/>
        </p:nvSpPr>
        <p:spPr>
          <a:xfrm>
            <a:off x="196954" y="3256495"/>
            <a:ext cx="391800" cy="34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4.</a:t>
            </a:r>
            <a:endParaRPr b="1" sz="145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06"/>
          <p:cNvSpPr txBox="1"/>
          <p:nvPr>
            <p:ph idx="1" type="body"/>
          </p:nvPr>
        </p:nvSpPr>
        <p:spPr>
          <a:xfrm>
            <a:off x="196951" y="196725"/>
            <a:ext cx="18603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Results</a:t>
            </a:r>
            <a:endParaRPr/>
          </a:p>
        </p:txBody>
      </p:sp>
      <p:sp>
        <p:nvSpPr>
          <p:cNvPr id="924" name="Google Shape;924;p106"/>
          <p:cNvSpPr txBox="1"/>
          <p:nvPr/>
        </p:nvSpPr>
        <p:spPr>
          <a:xfrm>
            <a:off x="1408825" y="196450"/>
            <a:ext cx="56787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AWS Lambda Cost Summary</a:t>
            </a:r>
            <a:endParaRPr b="1" sz="305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925" name="Google Shape;925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08550"/>
            <a:ext cx="8750393" cy="398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9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p107"/>
          <p:cNvSpPr txBox="1"/>
          <p:nvPr>
            <p:ph idx="1" type="body"/>
          </p:nvPr>
        </p:nvSpPr>
        <p:spPr>
          <a:xfrm>
            <a:off x="196951" y="196725"/>
            <a:ext cx="18603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Results</a:t>
            </a:r>
            <a:endParaRPr/>
          </a:p>
        </p:txBody>
      </p:sp>
      <p:sp>
        <p:nvSpPr>
          <p:cNvPr id="931" name="Google Shape;931;p107"/>
          <p:cNvSpPr txBox="1"/>
          <p:nvPr/>
        </p:nvSpPr>
        <p:spPr>
          <a:xfrm>
            <a:off x="3176550" y="196450"/>
            <a:ext cx="27909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Cost Insights</a:t>
            </a:r>
            <a:endParaRPr b="1" sz="305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932" name="Google Shape;932;p107"/>
          <p:cNvSpPr txBox="1"/>
          <p:nvPr>
            <p:ph idx="4294967295" type="subTitle"/>
          </p:nvPr>
        </p:nvSpPr>
        <p:spPr>
          <a:xfrm>
            <a:off x="197375" y="1222125"/>
            <a:ext cx="8749200" cy="354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1.</a:t>
            </a:r>
            <a:r>
              <a:rPr lang="en" sz="19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 Smaller partitions (25MB) have more parallel invocations but lower memory requirements</a:t>
            </a:r>
            <a:endParaRPr sz="195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1" lang="en" sz="19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2.</a:t>
            </a:r>
            <a:r>
              <a:rPr lang="en" sz="19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 Larger partitions (100MB) have fewer invocations but require more memory</a:t>
            </a:r>
            <a:endParaRPr sz="195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1" lang="en" sz="19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3.</a:t>
            </a:r>
            <a:r>
              <a:rPr lang="en" sz="19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 The 50MB partition offers a good balance between parallelism and resource usage</a:t>
            </a:r>
            <a:endParaRPr sz="195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1" lang="en" sz="19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4.</a:t>
            </a:r>
            <a:r>
              <a:rPr lang="en" sz="19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 Cost increases roughly linearly with dataset size for all partition sizes</a:t>
            </a:r>
            <a:endParaRPr sz="195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457200" rtl="0" algn="l">
              <a:spcBef>
                <a:spcPts val="800"/>
              </a:spcBef>
              <a:spcAft>
                <a:spcPts val="1200"/>
              </a:spcAft>
              <a:buNone/>
            </a:pPr>
            <a:r>
              <a:t/>
            </a:r>
            <a:endParaRPr sz="195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6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Google Shape;937;p108"/>
          <p:cNvSpPr txBox="1"/>
          <p:nvPr>
            <p:ph idx="1" type="body"/>
          </p:nvPr>
        </p:nvSpPr>
        <p:spPr>
          <a:xfrm>
            <a:off x="196951" y="196725"/>
            <a:ext cx="18603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Results</a:t>
            </a:r>
            <a:endParaRPr/>
          </a:p>
        </p:txBody>
      </p:sp>
      <p:sp>
        <p:nvSpPr>
          <p:cNvPr id="938" name="Google Shape;938;p108"/>
          <p:cNvSpPr txBox="1"/>
          <p:nvPr/>
        </p:nvSpPr>
        <p:spPr>
          <a:xfrm>
            <a:off x="3176550" y="196450"/>
            <a:ext cx="27909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Conclusions</a:t>
            </a:r>
            <a:endParaRPr b="1" sz="305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939" name="Google Shape;939;p108"/>
          <p:cNvSpPr txBox="1"/>
          <p:nvPr>
            <p:ph idx="4294967295" type="subTitle"/>
          </p:nvPr>
        </p:nvSpPr>
        <p:spPr>
          <a:xfrm>
            <a:off x="197375" y="1222125"/>
            <a:ext cx="8749200" cy="354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ct val="56410"/>
              <a:buFont typeface="Arial"/>
              <a:buNone/>
            </a:pPr>
            <a:r>
              <a:rPr lang="en" sz="19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The results showed that running CosmicAI on serverless infrastructure was significantly faster</a:t>
            </a:r>
            <a:endParaRPr sz="195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hlink"/>
              </a:buClr>
              <a:buSzPct val="56410"/>
              <a:buFont typeface="Arial"/>
              <a:buNone/>
            </a:pPr>
            <a:r>
              <a:rPr lang="en" sz="19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and more efficient than running it locally. Inference time dropped from 4.23 seconds to 2.46</a:t>
            </a:r>
            <a:endParaRPr sz="195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hlink"/>
              </a:buClr>
              <a:buSzPct val="56410"/>
              <a:buFont typeface="Arial"/>
              <a:buNone/>
            </a:pPr>
            <a:r>
              <a:rPr lang="en" sz="19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seconds, throughput increased by about 75%, and memory usage dropped by over 80%. The</a:t>
            </a:r>
            <a:endParaRPr sz="195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hlink"/>
              </a:buClr>
              <a:buSzPct val="56410"/>
              <a:buFont typeface="Arial"/>
              <a:buNone/>
            </a:pPr>
            <a:r>
              <a:rPr lang="en" sz="19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main bottleneck in the serverless setup was reading data from S3, which was slower than reading</a:t>
            </a:r>
            <a:endParaRPr sz="195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hlink"/>
              </a:buClr>
              <a:buSzPct val="56410"/>
              <a:buFont typeface="Arial"/>
              <a:buNone/>
            </a:pPr>
            <a:r>
              <a:rPr lang="en" sz="19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from local disk. The most efficient setup used 50 MB data chunks, which balanced speed,</a:t>
            </a:r>
            <a:endParaRPr sz="195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hlink"/>
              </a:buClr>
              <a:buSzPct val="56410"/>
              <a:buFont typeface="Arial"/>
              <a:buNone/>
            </a:pPr>
            <a:r>
              <a:rPr lang="en" sz="19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memory use, and cost well. Smaller chunks caused too much overhead, while larger chunks</a:t>
            </a:r>
            <a:endParaRPr sz="195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hlink"/>
              </a:buClr>
              <a:buSzPct val="56410"/>
              <a:buFont typeface="Arial"/>
              <a:buNone/>
            </a:pPr>
            <a:r>
              <a:rPr lang="en" sz="19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slowed down processing. Overall, cost scaled predictably with dataset size, making it easy to</a:t>
            </a:r>
            <a:endParaRPr sz="195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hlink"/>
              </a:buClr>
              <a:buSzPct val="56410"/>
              <a:buFont typeface="Arial"/>
              <a:buNone/>
            </a:pPr>
            <a:r>
              <a:rPr lang="en" sz="19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estimate expenses at scale. The results confirmed that serverless is a strong solution for scaling</a:t>
            </a:r>
            <a:endParaRPr sz="195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hlink"/>
              </a:buClr>
              <a:buSzPct val="56410"/>
              <a:buFont typeface="Arial"/>
              <a:buNone/>
            </a:pPr>
            <a:r>
              <a:rPr lang="en" sz="19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CosmicAI, with the only major limitation being cloud storage speed.</a:t>
            </a:r>
            <a:endParaRPr sz="195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95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457200" rtl="0" algn="l">
              <a:spcBef>
                <a:spcPts val="800"/>
              </a:spcBef>
              <a:spcAft>
                <a:spcPts val="1200"/>
              </a:spcAft>
              <a:buNone/>
            </a:pPr>
            <a:r>
              <a:t/>
            </a:r>
            <a:endParaRPr sz="195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8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68" name="Google Shape;768;p89"/>
          <p:cNvSpPr txBox="1"/>
          <p:nvPr>
            <p:ph idx="1" type="body"/>
          </p:nvPr>
        </p:nvSpPr>
        <p:spPr>
          <a:xfrm>
            <a:off x="196951" y="196725"/>
            <a:ext cx="18603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769" name="Google Shape;769;p89"/>
          <p:cNvSpPr txBox="1"/>
          <p:nvPr/>
        </p:nvSpPr>
        <p:spPr>
          <a:xfrm>
            <a:off x="516437" y="744789"/>
            <a:ext cx="7043700" cy="49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Introduction</a:t>
            </a:r>
            <a:endParaRPr b="1" sz="365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770" name="Google Shape;770;p89"/>
          <p:cNvSpPr txBox="1"/>
          <p:nvPr/>
        </p:nvSpPr>
        <p:spPr>
          <a:xfrm>
            <a:off x="516437" y="1584311"/>
            <a:ext cx="7043700" cy="49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50">
                <a:solidFill>
                  <a:schemeClr val="accent2"/>
                </a:solidFill>
                <a:latin typeface="Merriweather"/>
                <a:ea typeface="Merriweather"/>
                <a:cs typeface="Merriweather"/>
                <a:sym typeface="Merriweather"/>
              </a:rPr>
              <a:t>Data &amp; Methods</a:t>
            </a:r>
            <a:endParaRPr b="1" sz="3650">
              <a:solidFill>
                <a:schemeClr val="accent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771" name="Google Shape;771;p89"/>
          <p:cNvSpPr txBox="1"/>
          <p:nvPr/>
        </p:nvSpPr>
        <p:spPr>
          <a:xfrm>
            <a:off x="516437" y="2423794"/>
            <a:ext cx="7043700" cy="49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50">
                <a:solidFill>
                  <a:schemeClr val="accent2"/>
                </a:solidFill>
                <a:latin typeface="Merriweather"/>
                <a:ea typeface="Merriweather"/>
                <a:cs typeface="Merriweather"/>
                <a:sym typeface="Merriweather"/>
              </a:rPr>
              <a:t>Benchmarking</a:t>
            </a:r>
            <a:endParaRPr b="1" sz="3650">
              <a:solidFill>
                <a:schemeClr val="accent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772" name="Google Shape;772;p89"/>
          <p:cNvSpPr txBox="1"/>
          <p:nvPr/>
        </p:nvSpPr>
        <p:spPr>
          <a:xfrm>
            <a:off x="516437" y="3256495"/>
            <a:ext cx="7043700" cy="49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50">
                <a:solidFill>
                  <a:schemeClr val="accent2"/>
                </a:solidFill>
                <a:latin typeface="Merriweather"/>
                <a:ea typeface="Merriweather"/>
                <a:cs typeface="Merriweather"/>
                <a:sym typeface="Merriweather"/>
              </a:rPr>
              <a:t>Next Steps</a:t>
            </a:r>
            <a:endParaRPr b="1" sz="3650">
              <a:solidFill>
                <a:schemeClr val="accent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773" name="Google Shape;773;p89"/>
          <p:cNvSpPr txBox="1"/>
          <p:nvPr/>
        </p:nvSpPr>
        <p:spPr>
          <a:xfrm>
            <a:off x="196954" y="744789"/>
            <a:ext cx="391800" cy="34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1.</a:t>
            </a:r>
            <a:endParaRPr b="1" sz="145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774" name="Google Shape;774;p89"/>
          <p:cNvSpPr txBox="1"/>
          <p:nvPr/>
        </p:nvSpPr>
        <p:spPr>
          <a:xfrm>
            <a:off x="196954" y="1584311"/>
            <a:ext cx="391800" cy="34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50">
                <a:solidFill>
                  <a:schemeClr val="accent2"/>
                </a:solidFill>
                <a:latin typeface="Merriweather"/>
                <a:ea typeface="Merriweather"/>
                <a:cs typeface="Merriweather"/>
                <a:sym typeface="Merriweather"/>
              </a:rPr>
              <a:t>2.</a:t>
            </a:r>
            <a:endParaRPr b="1" sz="1450">
              <a:solidFill>
                <a:schemeClr val="accent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775" name="Google Shape;775;p89"/>
          <p:cNvSpPr txBox="1"/>
          <p:nvPr/>
        </p:nvSpPr>
        <p:spPr>
          <a:xfrm>
            <a:off x="196954" y="2423794"/>
            <a:ext cx="391800" cy="34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50">
                <a:solidFill>
                  <a:schemeClr val="accent2"/>
                </a:solidFill>
                <a:latin typeface="Merriweather"/>
                <a:ea typeface="Merriweather"/>
                <a:cs typeface="Merriweather"/>
                <a:sym typeface="Merriweather"/>
              </a:rPr>
              <a:t>3.</a:t>
            </a:r>
            <a:endParaRPr b="1" sz="1450">
              <a:solidFill>
                <a:schemeClr val="accent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776" name="Google Shape;776;p89"/>
          <p:cNvSpPr txBox="1"/>
          <p:nvPr/>
        </p:nvSpPr>
        <p:spPr>
          <a:xfrm>
            <a:off x="196954" y="3256495"/>
            <a:ext cx="391800" cy="34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50">
                <a:solidFill>
                  <a:schemeClr val="accent2"/>
                </a:solidFill>
                <a:latin typeface="Merriweather"/>
                <a:ea typeface="Merriweather"/>
                <a:cs typeface="Merriweather"/>
                <a:sym typeface="Merriweather"/>
              </a:rPr>
              <a:t>4.</a:t>
            </a:r>
            <a:endParaRPr b="1" sz="1450">
              <a:solidFill>
                <a:schemeClr val="accent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9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82" name="Google Shape;782;p90"/>
          <p:cNvSpPr txBox="1"/>
          <p:nvPr>
            <p:ph idx="1" type="subTitle"/>
          </p:nvPr>
        </p:nvSpPr>
        <p:spPr>
          <a:xfrm>
            <a:off x="197375" y="1222125"/>
            <a:ext cx="8275200" cy="30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-3524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50"/>
              <a:buChar char="●"/>
            </a:pPr>
            <a:r>
              <a:rPr lang="en" sz="1950"/>
              <a:t>We utilized the over 12GB of space images to predict Redshift expansion of the universe. </a:t>
            </a:r>
            <a:endParaRPr sz="1950"/>
          </a:p>
          <a:p>
            <a:pPr indent="-3524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50"/>
              <a:buChar char="●"/>
            </a:pPr>
            <a:r>
              <a:rPr lang="en" sz="1950"/>
              <a:t>Various model specifications were tested to evaluate performance and cost.</a:t>
            </a:r>
            <a:endParaRPr sz="1950"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950"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950"/>
          </a:p>
        </p:txBody>
      </p:sp>
      <p:sp>
        <p:nvSpPr>
          <p:cNvPr id="783" name="Google Shape;783;p90"/>
          <p:cNvSpPr txBox="1"/>
          <p:nvPr>
            <p:ph idx="2" type="body"/>
          </p:nvPr>
        </p:nvSpPr>
        <p:spPr>
          <a:xfrm>
            <a:off x="196951" y="196725"/>
            <a:ext cx="18591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784" name="Google Shape;784;p90"/>
          <p:cNvSpPr txBox="1"/>
          <p:nvPr>
            <p:ph idx="4294967295" type="title"/>
          </p:nvPr>
        </p:nvSpPr>
        <p:spPr>
          <a:xfrm>
            <a:off x="0" y="477125"/>
            <a:ext cx="4572000" cy="81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pic>
        <p:nvPicPr>
          <p:cNvPr id="785" name="Google Shape;785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44355" y="2736250"/>
            <a:ext cx="3930303" cy="2210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9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91" name="Google Shape;791;p91"/>
          <p:cNvSpPr txBox="1"/>
          <p:nvPr>
            <p:ph idx="1" type="body"/>
          </p:nvPr>
        </p:nvSpPr>
        <p:spPr>
          <a:xfrm>
            <a:off x="196951" y="196725"/>
            <a:ext cx="18603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792" name="Google Shape;792;p91"/>
          <p:cNvSpPr txBox="1"/>
          <p:nvPr/>
        </p:nvSpPr>
        <p:spPr>
          <a:xfrm>
            <a:off x="516437" y="744789"/>
            <a:ext cx="7043700" cy="49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50">
                <a:solidFill>
                  <a:schemeClr val="accent2"/>
                </a:solidFill>
                <a:latin typeface="Merriweather"/>
                <a:ea typeface="Merriweather"/>
                <a:cs typeface="Merriweather"/>
                <a:sym typeface="Merriweather"/>
              </a:rPr>
              <a:t>Introduction</a:t>
            </a:r>
            <a:endParaRPr b="1" sz="3650">
              <a:solidFill>
                <a:schemeClr val="accent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793" name="Google Shape;793;p91"/>
          <p:cNvSpPr txBox="1"/>
          <p:nvPr/>
        </p:nvSpPr>
        <p:spPr>
          <a:xfrm>
            <a:off x="516437" y="1584311"/>
            <a:ext cx="7043700" cy="49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Data &amp; Methods</a:t>
            </a:r>
            <a:endParaRPr b="1" sz="365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794" name="Google Shape;794;p91"/>
          <p:cNvSpPr txBox="1"/>
          <p:nvPr/>
        </p:nvSpPr>
        <p:spPr>
          <a:xfrm>
            <a:off x="516437" y="2423794"/>
            <a:ext cx="7043700" cy="49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50">
                <a:solidFill>
                  <a:schemeClr val="accent2"/>
                </a:solidFill>
                <a:latin typeface="Merriweather"/>
                <a:ea typeface="Merriweather"/>
                <a:cs typeface="Merriweather"/>
                <a:sym typeface="Merriweather"/>
              </a:rPr>
              <a:t>Benchmarking</a:t>
            </a:r>
            <a:endParaRPr b="1" sz="3650">
              <a:solidFill>
                <a:schemeClr val="accent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795" name="Google Shape;795;p91"/>
          <p:cNvSpPr txBox="1"/>
          <p:nvPr/>
        </p:nvSpPr>
        <p:spPr>
          <a:xfrm>
            <a:off x="516437" y="3256495"/>
            <a:ext cx="7043700" cy="49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50">
                <a:solidFill>
                  <a:schemeClr val="accent2"/>
                </a:solidFill>
                <a:latin typeface="Merriweather"/>
                <a:ea typeface="Merriweather"/>
                <a:cs typeface="Merriweather"/>
                <a:sym typeface="Merriweather"/>
              </a:rPr>
              <a:t>Results</a:t>
            </a:r>
            <a:endParaRPr b="1" sz="3650">
              <a:solidFill>
                <a:schemeClr val="accent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796" name="Google Shape;796;p91"/>
          <p:cNvSpPr txBox="1"/>
          <p:nvPr/>
        </p:nvSpPr>
        <p:spPr>
          <a:xfrm>
            <a:off x="196954" y="744789"/>
            <a:ext cx="391800" cy="34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50">
                <a:solidFill>
                  <a:schemeClr val="accent2"/>
                </a:solidFill>
                <a:latin typeface="Merriweather"/>
                <a:ea typeface="Merriweather"/>
                <a:cs typeface="Merriweather"/>
                <a:sym typeface="Merriweather"/>
              </a:rPr>
              <a:t>1.</a:t>
            </a:r>
            <a:endParaRPr b="1" sz="1450">
              <a:solidFill>
                <a:schemeClr val="accent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797" name="Google Shape;797;p91"/>
          <p:cNvSpPr txBox="1"/>
          <p:nvPr/>
        </p:nvSpPr>
        <p:spPr>
          <a:xfrm>
            <a:off x="196954" y="1584311"/>
            <a:ext cx="391800" cy="34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2.</a:t>
            </a:r>
            <a:endParaRPr b="1" sz="145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798" name="Google Shape;798;p91"/>
          <p:cNvSpPr txBox="1"/>
          <p:nvPr/>
        </p:nvSpPr>
        <p:spPr>
          <a:xfrm>
            <a:off x="196954" y="2423794"/>
            <a:ext cx="391800" cy="34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50">
                <a:solidFill>
                  <a:schemeClr val="accent2"/>
                </a:solidFill>
                <a:latin typeface="Merriweather"/>
                <a:ea typeface="Merriweather"/>
                <a:cs typeface="Merriweather"/>
                <a:sym typeface="Merriweather"/>
              </a:rPr>
              <a:t>3.</a:t>
            </a:r>
            <a:endParaRPr b="1" sz="1450">
              <a:solidFill>
                <a:schemeClr val="accent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799" name="Google Shape;799;p91"/>
          <p:cNvSpPr txBox="1"/>
          <p:nvPr/>
        </p:nvSpPr>
        <p:spPr>
          <a:xfrm>
            <a:off x="196954" y="3256495"/>
            <a:ext cx="391800" cy="34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50">
                <a:solidFill>
                  <a:schemeClr val="accent2"/>
                </a:solidFill>
                <a:latin typeface="Merriweather"/>
                <a:ea typeface="Merriweather"/>
                <a:cs typeface="Merriweather"/>
                <a:sym typeface="Merriweather"/>
              </a:rPr>
              <a:t>4.</a:t>
            </a:r>
            <a:endParaRPr b="1" sz="1450">
              <a:solidFill>
                <a:schemeClr val="accent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9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05" name="Google Shape;805;p92"/>
          <p:cNvSpPr txBox="1"/>
          <p:nvPr>
            <p:ph idx="2" type="body"/>
          </p:nvPr>
        </p:nvSpPr>
        <p:spPr>
          <a:xfrm>
            <a:off x="196951" y="196725"/>
            <a:ext cx="18603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Data &amp; Methods</a:t>
            </a:r>
            <a:endParaRPr/>
          </a:p>
        </p:txBody>
      </p:sp>
      <p:sp>
        <p:nvSpPr>
          <p:cNvPr id="806" name="Google Shape;806;p92"/>
          <p:cNvSpPr txBox="1"/>
          <p:nvPr/>
        </p:nvSpPr>
        <p:spPr>
          <a:xfrm>
            <a:off x="905275" y="405825"/>
            <a:ext cx="67335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345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Data Structure</a:t>
            </a:r>
            <a:endParaRPr sz="3450">
              <a:solidFill>
                <a:schemeClr val="dk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07" name="Google Shape;807;p92"/>
          <p:cNvSpPr txBox="1"/>
          <p:nvPr>
            <p:ph idx="1" type="subTitle"/>
          </p:nvPr>
        </p:nvSpPr>
        <p:spPr>
          <a:xfrm>
            <a:off x="196950" y="1346075"/>
            <a:ext cx="8749800" cy="265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-3524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50"/>
              <a:buChar char="●"/>
            </a:pPr>
            <a:r>
              <a:rPr lang="en" sz="1950"/>
              <a:t>12.6 GB of data stored as a PyTorch TensorDataset object. </a:t>
            </a:r>
            <a:endParaRPr sz="1950"/>
          </a:p>
          <a:p>
            <a:pPr indent="-3524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50"/>
              <a:buChar char="●"/>
            </a:pPr>
            <a:r>
              <a:rPr lang="en" sz="1950"/>
              <a:t>Data </a:t>
            </a:r>
            <a:r>
              <a:rPr lang="en" sz="1950"/>
              <a:t>Partitions</a:t>
            </a:r>
            <a:r>
              <a:rPr lang="en" sz="1950"/>
              <a:t>: 25MB, 50MB, 75MB, 100MB</a:t>
            </a:r>
            <a:endParaRPr sz="1950"/>
          </a:p>
          <a:p>
            <a:pPr indent="-3524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50"/>
              <a:buChar char="●"/>
            </a:pPr>
            <a:r>
              <a:rPr lang="en" sz="1950"/>
              <a:t>Saved to team4-cosmical S3 bucket.</a:t>
            </a:r>
            <a:endParaRPr sz="195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9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13" name="Google Shape;813;p93"/>
          <p:cNvSpPr txBox="1"/>
          <p:nvPr>
            <p:ph idx="1" type="subTitle"/>
          </p:nvPr>
        </p:nvSpPr>
        <p:spPr>
          <a:xfrm>
            <a:off x="196950" y="1346075"/>
            <a:ext cx="3793500" cy="400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-3524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50"/>
              <a:buChar char="●"/>
            </a:pPr>
            <a:r>
              <a:rPr lang="en" sz="1950"/>
              <a:t>Manages interaction of FaaS Message Interface (FMI) lambda functions.</a:t>
            </a:r>
            <a:endParaRPr sz="1950"/>
          </a:p>
          <a:p>
            <a:pPr indent="-3524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50"/>
              <a:buChar char="●"/>
            </a:pPr>
            <a:r>
              <a:rPr lang="en" sz="1950"/>
              <a:t>Three lambda functions: Invoke, Inference, and Summarize</a:t>
            </a:r>
            <a:endParaRPr sz="195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814" name="Google Shape;814;p93"/>
          <p:cNvSpPr txBox="1"/>
          <p:nvPr>
            <p:ph idx="2" type="body"/>
          </p:nvPr>
        </p:nvSpPr>
        <p:spPr>
          <a:xfrm>
            <a:off x="196951" y="196725"/>
            <a:ext cx="18603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Data &amp; Methods</a:t>
            </a:r>
            <a:endParaRPr/>
          </a:p>
        </p:txBody>
      </p:sp>
      <p:sp>
        <p:nvSpPr>
          <p:cNvPr id="815" name="Google Shape;815;p93"/>
          <p:cNvSpPr txBox="1"/>
          <p:nvPr/>
        </p:nvSpPr>
        <p:spPr>
          <a:xfrm>
            <a:off x="905275" y="405825"/>
            <a:ext cx="67335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345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AWS Step Function</a:t>
            </a:r>
            <a:endParaRPr sz="3450">
              <a:solidFill>
                <a:schemeClr val="dk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816" name="Google Shape;816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8125" y="1302575"/>
            <a:ext cx="4848749" cy="25383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0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p94"/>
          <p:cNvSpPr txBox="1"/>
          <p:nvPr>
            <p:ph idx="1" type="subTitle"/>
          </p:nvPr>
        </p:nvSpPr>
        <p:spPr>
          <a:xfrm>
            <a:off x="823325" y="496250"/>
            <a:ext cx="7193400" cy="59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Rendezvous</a:t>
            </a:r>
            <a:r>
              <a:rPr lang="en"/>
              <a:t> Server</a:t>
            </a:r>
            <a:endParaRPr/>
          </a:p>
        </p:txBody>
      </p:sp>
      <p:sp>
        <p:nvSpPr>
          <p:cNvPr id="822" name="Google Shape;822;p94"/>
          <p:cNvSpPr txBox="1"/>
          <p:nvPr>
            <p:ph idx="2" type="body"/>
          </p:nvPr>
        </p:nvSpPr>
        <p:spPr>
          <a:xfrm>
            <a:off x="196951" y="196725"/>
            <a:ext cx="18603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Data &amp; Methods</a:t>
            </a:r>
            <a:endParaRPr/>
          </a:p>
        </p:txBody>
      </p:sp>
      <p:sp>
        <p:nvSpPr>
          <p:cNvPr id="823" name="Google Shape;823;p94"/>
          <p:cNvSpPr txBox="1"/>
          <p:nvPr>
            <p:ph idx="1" type="subTitle"/>
          </p:nvPr>
        </p:nvSpPr>
        <p:spPr>
          <a:xfrm>
            <a:off x="115775" y="1088750"/>
            <a:ext cx="8608500" cy="243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-352425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950"/>
              <a:buChar char="●"/>
            </a:pPr>
            <a:r>
              <a:rPr lang="en" sz="1950"/>
              <a:t>Help distributed worker nodes (e.g., GPUs) find each other and form a communication group before training starts.</a:t>
            </a:r>
            <a:endParaRPr sz="1950"/>
          </a:p>
          <a:p>
            <a:pPr indent="-3524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50"/>
              <a:buChar char="●"/>
            </a:pPr>
            <a:r>
              <a:rPr lang="en" sz="1950"/>
              <a:t>Enables distributed ML training.</a:t>
            </a:r>
            <a:br>
              <a:rPr lang="en" sz="1950"/>
            </a:br>
            <a:endParaRPr sz="1950"/>
          </a:p>
          <a:p>
            <a:pPr indent="0" lvl="0" marL="45720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950"/>
          </a:p>
        </p:txBody>
      </p:sp>
      <p:pic>
        <p:nvPicPr>
          <p:cNvPr id="824" name="Google Shape;824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8825" y="2523075"/>
            <a:ext cx="4763849" cy="2504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8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p95"/>
          <p:cNvSpPr txBox="1"/>
          <p:nvPr>
            <p:ph idx="1" type="subTitle"/>
          </p:nvPr>
        </p:nvSpPr>
        <p:spPr>
          <a:xfrm>
            <a:off x="1119650" y="405825"/>
            <a:ext cx="7193400" cy="59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Astronomy Inference</a:t>
            </a:r>
            <a:endParaRPr/>
          </a:p>
        </p:txBody>
      </p:sp>
      <p:sp>
        <p:nvSpPr>
          <p:cNvPr id="830" name="Google Shape;830;p95"/>
          <p:cNvSpPr txBox="1"/>
          <p:nvPr>
            <p:ph idx="2" type="body"/>
          </p:nvPr>
        </p:nvSpPr>
        <p:spPr>
          <a:xfrm>
            <a:off x="196951" y="196725"/>
            <a:ext cx="18603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Data &amp; Methods</a:t>
            </a:r>
            <a:endParaRPr/>
          </a:p>
        </p:txBody>
      </p:sp>
      <p:sp>
        <p:nvSpPr>
          <p:cNvPr id="831" name="Google Shape;831;p95"/>
          <p:cNvSpPr txBox="1"/>
          <p:nvPr/>
        </p:nvSpPr>
        <p:spPr>
          <a:xfrm>
            <a:off x="482100" y="998325"/>
            <a:ext cx="84645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2425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accent3"/>
              </a:buClr>
              <a:buSzPts val="1950"/>
              <a:buFont typeface="Merriweather"/>
              <a:buChar char="●"/>
            </a:pPr>
            <a:r>
              <a:rPr lang="en" sz="1950">
                <a:solidFill>
                  <a:schemeClr val="accent3"/>
                </a:solidFill>
                <a:latin typeface="Merriweather"/>
                <a:ea typeface="Merriweather"/>
                <a:cs typeface="Merriweather"/>
                <a:sym typeface="Merriweather"/>
              </a:rPr>
              <a:t>Ran inference (</a:t>
            </a:r>
            <a:r>
              <a:rPr lang="en" sz="1950" u="sng">
                <a:solidFill>
                  <a:schemeClr val="hlink"/>
                </a:solidFill>
                <a:latin typeface="Merriweather"/>
                <a:ea typeface="Merriweather"/>
                <a:cs typeface="Merriweather"/>
                <a:sym typeface="Merriweather"/>
                <a:hlinkClick r:id="rId3"/>
              </a:rPr>
              <a:t>inference.py</a:t>
            </a:r>
            <a:r>
              <a:rPr lang="en" sz="1950">
                <a:solidFill>
                  <a:schemeClr val="accent3"/>
                </a:solidFill>
                <a:latin typeface="Merriweather"/>
                <a:ea typeface="Merriweather"/>
                <a:cs typeface="Merriweather"/>
                <a:sym typeface="Merriweather"/>
              </a:rPr>
              <a:t>) locally on preprocessed astronomy datasets to predict redshift values.</a:t>
            </a:r>
            <a:endParaRPr sz="1950">
              <a:solidFill>
                <a:schemeClr val="accent3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524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950"/>
              <a:buFont typeface="Merriweather"/>
              <a:buChar char="●"/>
            </a:pPr>
            <a:r>
              <a:rPr lang="en" sz="1950">
                <a:solidFill>
                  <a:schemeClr val="accent3"/>
                </a:solidFill>
                <a:latin typeface="Merriweather"/>
                <a:ea typeface="Merriweather"/>
                <a:cs typeface="Merriweather"/>
                <a:sym typeface="Merriweather"/>
              </a:rPr>
              <a:t>Predicted values closely match actual values.</a:t>
            </a:r>
            <a:endParaRPr sz="1950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832" name="Google Shape;832;p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2100" y="2536125"/>
            <a:ext cx="3040216" cy="2454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833" name="Google Shape;833;p9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25116" y="2536125"/>
            <a:ext cx="3087943" cy="2454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cience Presentation">
  <a:themeElements>
    <a:clrScheme name="Simple Light">
      <a:dk1>
        <a:srgbClr val="005088"/>
      </a:dk1>
      <a:lt1>
        <a:srgbClr val="F3F0DF"/>
      </a:lt1>
      <a:dk2>
        <a:srgbClr val="121212"/>
      </a:dk2>
      <a:lt2>
        <a:srgbClr val="D0E0E3"/>
      </a:lt2>
      <a:accent1>
        <a:srgbClr val="11CAA0"/>
      </a:accent1>
      <a:accent2>
        <a:srgbClr val="6D6D6B"/>
      </a:accent2>
      <a:accent3>
        <a:srgbClr val="FFFFFF"/>
      </a:accent3>
      <a:accent4>
        <a:srgbClr val="656839"/>
      </a:accent4>
      <a:accent5>
        <a:srgbClr val="774936"/>
      </a:accent5>
      <a:accent6>
        <a:srgbClr val="C492B1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Board Meeting Presentation">
  <a:themeElements>
    <a:clrScheme name="Simple Light">
      <a:dk1>
        <a:srgbClr val="FFFCE9"/>
      </a:dk1>
      <a:lt1>
        <a:srgbClr val="093607"/>
      </a:lt1>
      <a:dk2>
        <a:srgbClr val="0B213F"/>
      </a:dk2>
      <a:lt2>
        <a:srgbClr val="D6D5CD"/>
      </a:lt2>
      <a:accent1>
        <a:srgbClr val="00000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FFFCE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